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301" r:id="rId3"/>
    <p:sldId id="288" r:id="rId4"/>
    <p:sldId id="291" r:id="rId5"/>
    <p:sldId id="290" r:id="rId6"/>
    <p:sldId id="296" r:id="rId7"/>
    <p:sldId id="297" r:id="rId8"/>
    <p:sldId id="302" r:id="rId9"/>
    <p:sldId id="298" r:id="rId10"/>
    <p:sldId id="300" r:id="rId11"/>
    <p:sldId id="299" r:id="rId12"/>
    <p:sldId id="276" r:id="rId1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zymon C" initials="SC" lastIdx="2" clrIdx="0">
    <p:extLst>
      <p:ext uri="{19B8F6BF-5375-455C-9EA6-DF929625EA0E}">
        <p15:presenceInfo xmlns:p15="http://schemas.microsoft.com/office/powerpoint/2012/main" userId="S::szymonciemala@akademiazory.pl::b4653e5e-93f4-4516-8e2f-4a680e9267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23722E-38E3-4665-BD3E-81AA40171AD0}" v="5" dt="2021-10-22T11:07:19.4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zymon C" userId="S::szymonciemala@akademiazory.pl::b4653e5e-93f4-4516-8e2f-4a680e9267db" providerId="AD" clId="Web-{AC3AD05A-67DE-436D-A71D-E09C16ECAE93}"/>
    <pc:docChg chg="addSld delSld">
      <pc:chgData name="Szymon C" userId="S::szymonciemala@akademiazory.pl::b4653e5e-93f4-4516-8e2f-4a680e9267db" providerId="AD" clId="Web-{AC3AD05A-67DE-436D-A71D-E09C16ECAE93}" dt="2021-07-20T06:41:20.271" v="1"/>
      <pc:docMkLst>
        <pc:docMk/>
      </pc:docMkLst>
      <pc:sldChg chg="new del">
        <pc:chgData name="Szymon C" userId="S::szymonciemala@akademiazory.pl::b4653e5e-93f4-4516-8e2f-4a680e9267db" providerId="AD" clId="Web-{AC3AD05A-67DE-436D-A71D-E09C16ECAE93}" dt="2021-07-20T06:41:20.271" v="1"/>
        <pc:sldMkLst>
          <pc:docMk/>
          <pc:sldMk cId="3473186167" sldId="285"/>
        </pc:sldMkLst>
      </pc:sldChg>
    </pc:docChg>
  </pc:docChgLst>
  <pc:docChgLst>
    <pc:chgData name="Szymon Ciemała (szymcie806)" userId="4b4cb09b-3709-498d-97fc-326341dc8c78" providerId="ADAL" clId="{41C30BB2-25D8-4D1E-8A37-B6DBD7E50888}"/>
    <pc:docChg chg="undo custSel modSld">
      <pc:chgData name="Szymon Ciemała (szymcie806)" userId="4b4cb09b-3709-498d-97fc-326341dc8c78" providerId="ADAL" clId="{41C30BB2-25D8-4D1E-8A37-B6DBD7E50888}" dt="2021-08-02T10:12:20.874" v="124"/>
      <pc:docMkLst>
        <pc:docMk/>
      </pc:docMkLst>
      <pc:sldChg chg="addSp modSp mod setBg">
        <pc:chgData name="Szymon Ciemała (szymcie806)" userId="4b4cb09b-3709-498d-97fc-326341dc8c78" providerId="ADAL" clId="{41C30BB2-25D8-4D1E-8A37-B6DBD7E50888}" dt="2021-08-02T09:11:38.105" v="3" actId="26606"/>
        <pc:sldMkLst>
          <pc:docMk/>
          <pc:sldMk cId="3544152871" sldId="261"/>
        </pc:sldMkLst>
        <pc:spChg chg="mod">
          <ac:chgData name="Szymon Ciemała (szymcie806)" userId="4b4cb09b-3709-498d-97fc-326341dc8c78" providerId="ADAL" clId="{41C30BB2-25D8-4D1E-8A37-B6DBD7E50888}" dt="2021-08-02T09:11:38.105" v="3" actId="26606"/>
          <ac:spMkLst>
            <pc:docMk/>
            <pc:sldMk cId="3544152871" sldId="261"/>
            <ac:spMk id="7" creationId="{B816FF1E-0F3A-47F3-ABF8-F87664C19A20}"/>
          </ac:spMkLst>
        </pc:spChg>
        <pc:spChg chg="add">
          <ac:chgData name="Szymon Ciemała (szymcie806)" userId="4b4cb09b-3709-498d-97fc-326341dc8c78" providerId="ADAL" clId="{41C30BB2-25D8-4D1E-8A37-B6DBD7E50888}" dt="2021-08-02T09:11:38.105" v="3" actId="26606"/>
          <ac:spMkLst>
            <pc:docMk/>
            <pc:sldMk cId="3544152871" sldId="261"/>
            <ac:spMk id="12" creationId="{2B97F24A-32CE-4C1C-A50D-3016B394DCFB}"/>
          </ac:spMkLst>
        </pc:spChg>
        <pc:spChg chg="add">
          <ac:chgData name="Szymon Ciemała (szymcie806)" userId="4b4cb09b-3709-498d-97fc-326341dc8c78" providerId="ADAL" clId="{41C30BB2-25D8-4D1E-8A37-B6DBD7E50888}" dt="2021-08-02T09:11:38.105" v="3" actId="26606"/>
          <ac:spMkLst>
            <pc:docMk/>
            <pc:sldMk cId="3544152871" sldId="261"/>
            <ac:spMk id="14" creationId="{CD8B4F24-440B-49E9-B85D-733523DC064B}"/>
          </ac:spMkLst>
        </pc:spChg>
        <pc:picChg chg="mod ord">
          <ac:chgData name="Szymon Ciemała (szymcie806)" userId="4b4cb09b-3709-498d-97fc-326341dc8c78" providerId="ADAL" clId="{41C30BB2-25D8-4D1E-8A37-B6DBD7E50888}" dt="2021-08-02T09:11:38.105" v="3" actId="26606"/>
          <ac:picMkLst>
            <pc:docMk/>
            <pc:sldMk cId="3544152871" sldId="261"/>
            <ac:picMk id="5" creationId="{E26A771E-3705-47D3-B46F-2447DBF1D980}"/>
          </ac:picMkLst>
        </pc:picChg>
      </pc:sldChg>
      <pc:sldChg chg="addSp modSp mod setBg">
        <pc:chgData name="Szymon Ciemała (szymcie806)" userId="4b4cb09b-3709-498d-97fc-326341dc8c78" providerId="ADAL" clId="{41C30BB2-25D8-4D1E-8A37-B6DBD7E50888}" dt="2021-08-02T10:07:48.830" v="55" actId="26606"/>
        <pc:sldMkLst>
          <pc:docMk/>
          <pc:sldMk cId="3021204350" sldId="262"/>
        </pc:sldMkLst>
        <pc:spChg chg="mod">
          <ac:chgData name="Szymon Ciemała (szymcie806)" userId="4b4cb09b-3709-498d-97fc-326341dc8c78" providerId="ADAL" clId="{41C30BB2-25D8-4D1E-8A37-B6DBD7E50888}" dt="2021-08-02T10:07:48.830" v="55" actId="26606"/>
          <ac:spMkLst>
            <pc:docMk/>
            <pc:sldMk cId="3021204350" sldId="262"/>
            <ac:spMk id="2" creationId="{4A3E39E0-7012-4502-9AC0-AF02FE53550E}"/>
          </ac:spMkLst>
        </pc:spChg>
        <pc:spChg chg="mod">
          <ac:chgData name="Szymon Ciemała (szymcie806)" userId="4b4cb09b-3709-498d-97fc-326341dc8c78" providerId="ADAL" clId="{41C30BB2-25D8-4D1E-8A37-B6DBD7E50888}" dt="2021-08-02T10:07:48.830" v="55" actId="26606"/>
          <ac:spMkLst>
            <pc:docMk/>
            <pc:sldMk cId="3021204350" sldId="262"/>
            <ac:spMk id="3" creationId="{6C38B2F6-6FEE-4651-AB03-552E748BA478}"/>
          </ac:spMkLst>
        </pc:spChg>
        <pc:spChg chg="add">
          <ac:chgData name="Szymon Ciemała (szymcie806)" userId="4b4cb09b-3709-498d-97fc-326341dc8c78" providerId="ADAL" clId="{41C30BB2-25D8-4D1E-8A37-B6DBD7E50888}" dt="2021-08-02T10:07:48.830" v="55" actId="26606"/>
          <ac:spMkLst>
            <pc:docMk/>
            <pc:sldMk cId="3021204350" sldId="262"/>
            <ac:spMk id="9" creationId="{2B97F24A-32CE-4C1C-A50D-3016B394DCFB}"/>
          </ac:spMkLst>
        </pc:spChg>
        <pc:spChg chg="add">
          <ac:chgData name="Szymon Ciemała (szymcie806)" userId="4b4cb09b-3709-498d-97fc-326341dc8c78" providerId="ADAL" clId="{41C30BB2-25D8-4D1E-8A37-B6DBD7E50888}" dt="2021-08-02T10:07:48.830" v="55" actId="26606"/>
          <ac:spMkLst>
            <pc:docMk/>
            <pc:sldMk cId="3021204350" sldId="262"/>
            <ac:spMk id="11" creationId="{6357EC4F-235E-4222-A36F-C7878ACE37F2}"/>
          </ac:spMkLst>
        </pc:spChg>
        <pc:picChg chg="mod">
          <ac:chgData name="Szymon Ciemała (szymcie806)" userId="4b4cb09b-3709-498d-97fc-326341dc8c78" providerId="ADAL" clId="{41C30BB2-25D8-4D1E-8A37-B6DBD7E50888}" dt="2021-08-02T10:07:48.830" v="55" actId="26606"/>
          <ac:picMkLst>
            <pc:docMk/>
            <pc:sldMk cId="3021204350" sldId="262"/>
            <ac:picMk id="4" creationId="{1F731830-B975-4BCC-80DC-7B73F33CE0D1}"/>
          </ac:picMkLst>
        </pc:picChg>
      </pc:sldChg>
      <pc:sldChg chg="addSp delSp modSp mod setBg">
        <pc:chgData name="Szymon Ciemała (szymcie806)" userId="4b4cb09b-3709-498d-97fc-326341dc8c78" providerId="ADAL" clId="{41C30BB2-25D8-4D1E-8A37-B6DBD7E50888}" dt="2021-08-02T10:08:04.307" v="63" actId="26606"/>
        <pc:sldMkLst>
          <pc:docMk/>
          <pc:sldMk cId="1183328553" sldId="263"/>
        </pc:sldMkLst>
        <pc:spChg chg="mod">
          <ac:chgData name="Szymon Ciemała (szymcie806)" userId="4b4cb09b-3709-498d-97fc-326341dc8c78" providerId="ADAL" clId="{41C30BB2-25D8-4D1E-8A37-B6DBD7E50888}" dt="2021-08-02T10:08:04.307" v="63" actId="26606"/>
          <ac:spMkLst>
            <pc:docMk/>
            <pc:sldMk cId="1183328553" sldId="263"/>
            <ac:spMk id="2" creationId="{054C9B5E-AB56-46B6-B02D-353B84AEE945}"/>
          </ac:spMkLst>
        </pc:spChg>
        <pc:spChg chg="mod">
          <ac:chgData name="Szymon Ciemała (szymcie806)" userId="4b4cb09b-3709-498d-97fc-326341dc8c78" providerId="ADAL" clId="{41C30BB2-25D8-4D1E-8A37-B6DBD7E50888}" dt="2021-08-02T10:08:04.307" v="63" actId="26606"/>
          <ac:spMkLst>
            <pc:docMk/>
            <pc:sldMk cId="1183328553" sldId="263"/>
            <ac:spMk id="3" creationId="{3E6339D7-84C3-4A6A-8025-95CB1A3FA820}"/>
          </ac:spMkLst>
        </pc:spChg>
        <pc:spChg chg="add del">
          <ac:chgData name="Szymon Ciemała (szymcie806)" userId="4b4cb09b-3709-498d-97fc-326341dc8c78" providerId="ADAL" clId="{41C30BB2-25D8-4D1E-8A37-B6DBD7E50888}" dt="2021-08-02T10:08:02.386" v="58" actId="26606"/>
          <ac:spMkLst>
            <pc:docMk/>
            <pc:sldMk cId="1183328553" sldId="263"/>
            <ac:spMk id="8" creationId="{777A147A-9ED8-46B4-8660-1B3C2AA880B5}"/>
          </ac:spMkLst>
        </pc:spChg>
        <pc:spChg chg="add del">
          <ac:chgData name="Szymon Ciemała (szymcie806)" userId="4b4cb09b-3709-498d-97fc-326341dc8c78" providerId="ADAL" clId="{41C30BB2-25D8-4D1E-8A37-B6DBD7E50888}" dt="2021-08-02T10:08:02.386" v="58" actId="26606"/>
          <ac:spMkLst>
            <pc:docMk/>
            <pc:sldMk cId="1183328553" sldId="263"/>
            <ac:spMk id="10" creationId="{5D6C15A0-C087-4593-8414-2B4EC1CDC3DE}"/>
          </ac:spMkLst>
        </pc:spChg>
        <pc:spChg chg="add del">
          <ac:chgData name="Szymon Ciemała (szymcie806)" userId="4b4cb09b-3709-498d-97fc-326341dc8c78" providerId="ADAL" clId="{41C30BB2-25D8-4D1E-8A37-B6DBD7E50888}" dt="2021-08-02T10:08:03.620" v="60" actId="26606"/>
          <ac:spMkLst>
            <pc:docMk/>
            <pc:sldMk cId="1183328553" sldId="263"/>
            <ac:spMk id="12" creationId="{7C32DF3D-3F59-481D-A237-77C31AD492C1}"/>
          </ac:spMkLst>
        </pc:spChg>
        <pc:spChg chg="add del">
          <ac:chgData name="Szymon Ciemała (szymcie806)" userId="4b4cb09b-3709-498d-97fc-326341dc8c78" providerId="ADAL" clId="{41C30BB2-25D8-4D1E-8A37-B6DBD7E50888}" dt="2021-08-02T10:08:03.620" v="60" actId="26606"/>
          <ac:spMkLst>
            <pc:docMk/>
            <pc:sldMk cId="1183328553" sldId="263"/>
            <ac:spMk id="13" creationId="{32F02326-30C4-4095-988F-932A425AE2DA}"/>
          </ac:spMkLst>
        </pc:spChg>
        <pc:spChg chg="add del">
          <ac:chgData name="Szymon Ciemała (szymcie806)" userId="4b4cb09b-3709-498d-97fc-326341dc8c78" providerId="ADAL" clId="{41C30BB2-25D8-4D1E-8A37-B6DBD7E50888}" dt="2021-08-02T10:08:04.297" v="62" actId="26606"/>
          <ac:spMkLst>
            <pc:docMk/>
            <pc:sldMk cId="1183328553" sldId="263"/>
            <ac:spMk id="15" creationId="{777A147A-9ED8-46B4-8660-1B3C2AA880B5}"/>
          </ac:spMkLst>
        </pc:spChg>
        <pc:spChg chg="add del">
          <ac:chgData name="Szymon Ciemała (szymcie806)" userId="4b4cb09b-3709-498d-97fc-326341dc8c78" providerId="ADAL" clId="{41C30BB2-25D8-4D1E-8A37-B6DBD7E50888}" dt="2021-08-02T10:08:04.297" v="62" actId="26606"/>
          <ac:spMkLst>
            <pc:docMk/>
            <pc:sldMk cId="1183328553" sldId="263"/>
            <ac:spMk id="16" creationId="{5D6C15A0-C087-4593-8414-2B4EC1CDC3DE}"/>
          </ac:spMkLst>
        </pc:spChg>
        <pc:spChg chg="add">
          <ac:chgData name="Szymon Ciemała (szymcie806)" userId="4b4cb09b-3709-498d-97fc-326341dc8c78" providerId="ADAL" clId="{41C30BB2-25D8-4D1E-8A37-B6DBD7E50888}" dt="2021-08-02T10:08:04.307" v="63" actId="26606"/>
          <ac:spMkLst>
            <pc:docMk/>
            <pc:sldMk cId="1183328553" sldId="263"/>
            <ac:spMk id="18" creationId="{7C32DF3D-3F59-481D-A237-77C31AD492C1}"/>
          </ac:spMkLst>
        </pc:spChg>
        <pc:spChg chg="add">
          <ac:chgData name="Szymon Ciemała (szymcie806)" userId="4b4cb09b-3709-498d-97fc-326341dc8c78" providerId="ADAL" clId="{41C30BB2-25D8-4D1E-8A37-B6DBD7E50888}" dt="2021-08-02T10:08:04.307" v="63" actId="26606"/>
          <ac:spMkLst>
            <pc:docMk/>
            <pc:sldMk cId="1183328553" sldId="263"/>
            <ac:spMk id="19" creationId="{32F02326-30C4-4095-988F-932A425AE2DA}"/>
          </ac:spMkLst>
        </pc:spChg>
      </pc:sldChg>
      <pc:sldChg chg="addSp delSp modSp mod setBg">
        <pc:chgData name="Szymon Ciemała (szymcie806)" userId="4b4cb09b-3709-498d-97fc-326341dc8c78" providerId="ADAL" clId="{41C30BB2-25D8-4D1E-8A37-B6DBD7E50888}" dt="2021-08-02T10:08:20.762" v="72" actId="1076"/>
        <pc:sldMkLst>
          <pc:docMk/>
          <pc:sldMk cId="2971736588" sldId="264"/>
        </pc:sldMkLst>
        <pc:spChg chg="mod">
          <ac:chgData name="Szymon Ciemała (szymcie806)" userId="4b4cb09b-3709-498d-97fc-326341dc8c78" providerId="ADAL" clId="{41C30BB2-25D8-4D1E-8A37-B6DBD7E50888}" dt="2021-08-02T10:08:15.298" v="70" actId="26606"/>
          <ac:spMkLst>
            <pc:docMk/>
            <pc:sldMk cId="2971736588" sldId="264"/>
            <ac:spMk id="3" creationId="{E4574A80-093A-406D-8C86-23EE45EC5EC4}"/>
          </ac:spMkLst>
        </pc:spChg>
        <pc:spChg chg="add del">
          <ac:chgData name="Szymon Ciemała (szymcie806)" userId="4b4cb09b-3709-498d-97fc-326341dc8c78" providerId="ADAL" clId="{41C30BB2-25D8-4D1E-8A37-B6DBD7E50888}" dt="2021-08-02T10:08:11.227" v="65" actId="26606"/>
          <ac:spMkLst>
            <pc:docMk/>
            <pc:sldMk cId="2971736588" sldId="264"/>
            <ac:spMk id="9" creationId="{F13C74B1-5B17-4795-BED0-7140497B445A}"/>
          </ac:spMkLst>
        </pc:spChg>
        <pc:spChg chg="add del">
          <ac:chgData name="Szymon Ciemała (szymcie806)" userId="4b4cb09b-3709-498d-97fc-326341dc8c78" providerId="ADAL" clId="{41C30BB2-25D8-4D1E-8A37-B6DBD7E50888}" dt="2021-08-02T10:08:11.227" v="65" actId="26606"/>
          <ac:spMkLst>
            <pc:docMk/>
            <pc:sldMk cId="2971736588" sldId="264"/>
            <ac:spMk id="11" creationId="{D4974D33-8DC5-464E-8C6D-BE58F0669C17}"/>
          </ac:spMkLst>
        </pc:spChg>
        <pc:spChg chg="add del">
          <ac:chgData name="Szymon Ciemała (szymcie806)" userId="4b4cb09b-3709-498d-97fc-326341dc8c78" providerId="ADAL" clId="{41C30BB2-25D8-4D1E-8A37-B6DBD7E50888}" dt="2021-08-02T10:08:12.579" v="67" actId="26606"/>
          <ac:spMkLst>
            <pc:docMk/>
            <pc:sldMk cId="2971736588" sldId="264"/>
            <ac:spMk id="13" creationId="{2B97F24A-32CE-4C1C-A50D-3016B394DCFB}"/>
          </ac:spMkLst>
        </pc:spChg>
        <pc:spChg chg="add del">
          <ac:chgData name="Szymon Ciemała (szymcie806)" userId="4b4cb09b-3709-498d-97fc-326341dc8c78" providerId="ADAL" clId="{41C30BB2-25D8-4D1E-8A37-B6DBD7E50888}" dt="2021-08-02T10:08:12.579" v="67" actId="26606"/>
          <ac:spMkLst>
            <pc:docMk/>
            <pc:sldMk cId="2971736588" sldId="264"/>
            <ac:spMk id="14" creationId="{6357EC4F-235E-4222-A36F-C7878ACE37F2}"/>
          </ac:spMkLst>
        </pc:spChg>
        <pc:spChg chg="add del">
          <ac:chgData name="Szymon Ciemała (szymcie806)" userId="4b4cb09b-3709-498d-97fc-326341dc8c78" providerId="ADAL" clId="{41C30BB2-25D8-4D1E-8A37-B6DBD7E50888}" dt="2021-08-02T10:08:15.290" v="69" actId="26606"/>
          <ac:spMkLst>
            <pc:docMk/>
            <pc:sldMk cId="2971736588" sldId="264"/>
            <ac:spMk id="18" creationId="{2B566528-1B12-4246-9431-5C2D7D081168}"/>
          </ac:spMkLst>
        </pc:spChg>
        <pc:spChg chg="add">
          <ac:chgData name="Szymon Ciemała (szymcie806)" userId="4b4cb09b-3709-498d-97fc-326341dc8c78" providerId="ADAL" clId="{41C30BB2-25D8-4D1E-8A37-B6DBD7E50888}" dt="2021-08-02T10:08:15.298" v="70" actId="26606"/>
          <ac:spMkLst>
            <pc:docMk/>
            <pc:sldMk cId="2971736588" sldId="264"/>
            <ac:spMk id="22" creationId="{743AA782-23D1-4521-8CAD-47662984AA08}"/>
          </ac:spMkLst>
        </pc:spChg>
        <pc:spChg chg="add">
          <ac:chgData name="Szymon Ciemała (szymcie806)" userId="4b4cb09b-3709-498d-97fc-326341dc8c78" providerId="ADAL" clId="{41C30BB2-25D8-4D1E-8A37-B6DBD7E50888}" dt="2021-08-02T10:08:15.298" v="70" actId="26606"/>
          <ac:spMkLst>
            <pc:docMk/>
            <pc:sldMk cId="2971736588" sldId="264"/>
            <ac:spMk id="23" creationId="{71877DBC-BB60-40F0-AC93-2ACDBAAE60CE}"/>
          </ac:spMkLst>
        </pc:spChg>
        <pc:grpChg chg="add del">
          <ac:chgData name="Szymon Ciemała (szymcie806)" userId="4b4cb09b-3709-498d-97fc-326341dc8c78" providerId="ADAL" clId="{41C30BB2-25D8-4D1E-8A37-B6DBD7E50888}" dt="2021-08-02T10:08:15.290" v="69" actId="26606"/>
          <ac:grpSpMkLst>
            <pc:docMk/>
            <pc:sldMk cId="2971736588" sldId="264"/>
            <ac:grpSpMk id="15" creationId="{5995D10D-E9C9-47DB-AE7E-801FEF38F5C9}"/>
          </ac:grpSpMkLst>
        </pc:grpChg>
        <pc:grpChg chg="add del">
          <ac:chgData name="Szymon Ciemała (szymcie806)" userId="4b4cb09b-3709-498d-97fc-326341dc8c78" providerId="ADAL" clId="{41C30BB2-25D8-4D1E-8A37-B6DBD7E50888}" dt="2021-08-02T10:08:15.290" v="69" actId="26606"/>
          <ac:grpSpMkLst>
            <pc:docMk/>
            <pc:sldMk cId="2971736588" sldId="264"/>
            <ac:grpSpMk id="19" creationId="{828A5161-06F1-46CF-8AD7-844680A59E13}"/>
          </ac:grpSpMkLst>
        </pc:grpChg>
        <pc:picChg chg="mod">
          <ac:chgData name="Szymon Ciemała (szymcie806)" userId="4b4cb09b-3709-498d-97fc-326341dc8c78" providerId="ADAL" clId="{41C30BB2-25D8-4D1E-8A37-B6DBD7E50888}" dt="2021-08-02T10:08:20.762" v="72" actId="1076"/>
          <ac:picMkLst>
            <pc:docMk/>
            <pc:sldMk cId="2971736588" sldId="264"/>
            <ac:picMk id="4" creationId="{C93516B2-FC68-4334-989B-02DCC196326D}"/>
          </ac:picMkLst>
        </pc:picChg>
      </pc:sldChg>
      <pc:sldChg chg="addSp delSp modSp mod setBg">
        <pc:chgData name="Szymon Ciemała (szymcie806)" userId="4b4cb09b-3709-498d-97fc-326341dc8c78" providerId="ADAL" clId="{41C30BB2-25D8-4D1E-8A37-B6DBD7E50888}" dt="2021-08-02T10:08:30.760" v="74" actId="26606"/>
        <pc:sldMkLst>
          <pc:docMk/>
          <pc:sldMk cId="963127676" sldId="265"/>
        </pc:sldMkLst>
        <pc:spChg chg="mod">
          <ac:chgData name="Szymon Ciemała (szymcie806)" userId="4b4cb09b-3709-498d-97fc-326341dc8c78" providerId="ADAL" clId="{41C30BB2-25D8-4D1E-8A37-B6DBD7E50888}" dt="2021-08-02T10:08:30.760" v="74" actId="26606"/>
          <ac:spMkLst>
            <pc:docMk/>
            <pc:sldMk cId="963127676" sldId="265"/>
            <ac:spMk id="5" creationId="{E11C32E4-21A9-4C4C-9849-9F81D0A882DA}"/>
          </ac:spMkLst>
        </pc:spChg>
        <pc:spChg chg="mod">
          <ac:chgData name="Szymon Ciemała (szymcie806)" userId="4b4cb09b-3709-498d-97fc-326341dc8c78" providerId="ADAL" clId="{41C30BB2-25D8-4D1E-8A37-B6DBD7E50888}" dt="2021-08-02T10:08:30.760" v="74" actId="26606"/>
          <ac:spMkLst>
            <pc:docMk/>
            <pc:sldMk cId="963127676" sldId="265"/>
            <ac:spMk id="7" creationId="{B48F30A7-C213-46DB-90CF-28EA263293CC}"/>
          </ac:spMkLst>
        </pc:spChg>
        <pc:spChg chg="add del">
          <ac:chgData name="Szymon Ciemała (szymcie806)" userId="4b4cb09b-3709-498d-97fc-326341dc8c78" providerId="ADAL" clId="{41C30BB2-25D8-4D1E-8A37-B6DBD7E50888}" dt="2021-08-02T10:08:30.760" v="74" actId="26606"/>
          <ac:spMkLst>
            <pc:docMk/>
            <pc:sldMk cId="963127676" sldId="265"/>
            <ac:spMk id="12" creationId="{32AEEBC8-9D30-42EF-95F2-386C2653FBF0}"/>
          </ac:spMkLst>
        </pc:spChg>
        <pc:spChg chg="add del">
          <ac:chgData name="Szymon Ciemała (szymcie806)" userId="4b4cb09b-3709-498d-97fc-326341dc8c78" providerId="ADAL" clId="{41C30BB2-25D8-4D1E-8A37-B6DBD7E50888}" dt="2021-08-02T10:08:30.760" v="74" actId="26606"/>
          <ac:spMkLst>
            <pc:docMk/>
            <pc:sldMk cId="963127676" sldId="265"/>
            <ac:spMk id="14" creationId="{2E92FA66-67D7-4CB4-94D3-E643A9AD4757}"/>
          </ac:spMkLst>
        </pc:spChg>
        <pc:picChg chg="mod ord">
          <ac:chgData name="Szymon Ciemała (szymcie806)" userId="4b4cb09b-3709-498d-97fc-326341dc8c78" providerId="ADAL" clId="{41C30BB2-25D8-4D1E-8A37-B6DBD7E50888}" dt="2021-08-02T10:08:30.760" v="74" actId="26606"/>
          <ac:picMkLst>
            <pc:docMk/>
            <pc:sldMk cId="963127676" sldId="265"/>
            <ac:picMk id="4" creationId="{5D9700E7-1EA7-46BE-8673-B357EB12C004}"/>
          </ac:picMkLst>
        </pc:picChg>
      </pc:sldChg>
      <pc:sldChg chg="addSp delSp modSp mod setBg">
        <pc:chgData name="Szymon Ciemała (szymcie806)" userId="4b4cb09b-3709-498d-97fc-326341dc8c78" providerId="ADAL" clId="{41C30BB2-25D8-4D1E-8A37-B6DBD7E50888}" dt="2021-08-02T10:08:39.457" v="77" actId="26606"/>
        <pc:sldMkLst>
          <pc:docMk/>
          <pc:sldMk cId="62682397" sldId="266"/>
        </pc:sldMkLst>
        <pc:spChg chg="mod">
          <ac:chgData name="Szymon Ciemała (szymcie806)" userId="4b4cb09b-3709-498d-97fc-326341dc8c78" providerId="ADAL" clId="{41C30BB2-25D8-4D1E-8A37-B6DBD7E50888}" dt="2021-08-02T10:08:39.457" v="77" actId="26606"/>
          <ac:spMkLst>
            <pc:docMk/>
            <pc:sldMk cId="62682397" sldId="266"/>
            <ac:spMk id="4" creationId="{B114908D-88F9-40EF-B039-F29D140AC9A7}"/>
          </ac:spMkLst>
        </pc:spChg>
        <pc:spChg chg="add del">
          <ac:chgData name="Szymon Ciemała (szymcie806)" userId="4b4cb09b-3709-498d-97fc-326341dc8c78" providerId="ADAL" clId="{41C30BB2-25D8-4D1E-8A37-B6DBD7E50888}" dt="2021-08-02T10:08:39.447" v="76" actId="26606"/>
          <ac:spMkLst>
            <pc:docMk/>
            <pc:sldMk cId="62682397" sldId="266"/>
            <ac:spMk id="9" creationId="{32AEEBC8-9D30-42EF-95F2-386C2653FBF0}"/>
          </ac:spMkLst>
        </pc:spChg>
        <pc:spChg chg="add del">
          <ac:chgData name="Szymon Ciemała (szymcie806)" userId="4b4cb09b-3709-498d-97fc-326341dc8c78" providerId="ADAL" clId="{41C30BB2-25D8-4D1E-8A37-B6DBD7E50888}" dt="2021-08-02T10:08:39.447" v="76" actId="26606"/>
          <ac:spMkLst>
            <pc:docMk/>
            <pc:sldMk cId="62682397" sldId="266"/>
            <ac:spMk id="11" creationId="{2E92FA66-67D7-4CB4-94D3-E643A9AD4757}"/>
          </ac:spMkLst>
        </pc:spChg>
        <pc:spChg chg="add">
          <ac:chgData name="Szymon Ciemała (szymcie806)" userId="4b4cb09b-3709-498d-97fc-326341dc8c78" providerId="ADAL" clId="{41C30BB2-25D8-4D1E-8A37-B6DBD7E50888}" dt="2021-08-02T10:08:39.457" v="77" actId="26606"/>
          <ac:spMkLst>
            <pc:docMk/>
            <pc:sldMk cId="62682397" sldId="266"/>
            <ac:spMk id="13" creationId="{2B97F24A-32CE-4C1C-A50D-3016B394DCFB}"/>
          </ac:spMkLst>
        </pc:spChg>
        <pc:spChg chg="add">
          <ac:chgData name="Szymon Ciemała (szymcie806)" userId="4b4cb09b-3709-498d-97fc-326341dc8c78" providerId="ADAL" clId="{41C30BB2-25D8-4D1E-8A37-B6DBD7E50888}" dt="2021-08-02T10:08:39.457" v="77" actId="26606"/>
          <ac:spMkLst>
            <pc:docMk/>
            <pc:sldMk cId="62682397" sldId="266"/>
            <ac:spMk id="14" creationId="{CD8B4F24-440B-49E9-B85D-733523DC064B}"/>
          </ac:spMkLst>
        </pc:spChg>
        <pc:picChg chg="mod ord">
          <ac:chgData name="Szymon Ciemała (szymcie806)" userId="4b4cb09b-3709-498d-97fc-326341dc8c78" providerId="ADAL" clId="{41C30BB2-25D8-4D1E-8A37-B6DBD7E50888}" dt="2021-08-02T10:08:39.457" v="77" actId="26606"/>
          <ac:picMkLst>
            <pc:docMk/>
            <pc:sldMk cId="62682397" sldId="266"/>
            <ac:picMk id="2" creationId="{526023A1-19ED-40C3-948E-8C937B7D4EF4}"/>
          </ac:picMkLst>
        </pc:picChg>
      </pc:sldChg>
      <pc:sldChg chg="addSp modSp mod setBg">
        <pc:chgData name="Szymon Ciemała (szymcie806)" userId="4b4cb09b-3709-498d-97fc-326341dc8c78" providerId="ADAL" clId="{41C30BB2-25D8-4D1E-8A37-B6DBD7E50888}" dt="2021-08-02T10:08:46.760" v="78" actId="26606"/>
        <pc:sldMkLst>
          <pc:docMk/>
          <pc:sldMk cId="3539329565" sldId="267"/>
        </pc:sldMkLst>
        <pc:spChg chg="mod">
          <ac:chgData name="Szymon Ciemała (szymcie806)" userId="4b4cb09b-3709-498d-97fc-326341dc8c78" providerId="ADAL" clId="{41C30BB2-25D8-4D1E-8A37-B6DBD7E50888}" dt="2021-08-02T10:08:46.760" v="78" actId="26606"/>
          <ac:spMkLst>
            <pc:docMk/>
            <pc:sldMk cId="3539329565" sldId="267"/>
            <ac:spMk id="5" creationId="{97A6BA43-6246-4AB4-83E2-8DEA8A87C6DD}"/>
          </ac:spMkLst>
        </pc:spChg>
        <pc:spChg chg="add">
          <ac:chgData name="Szymon Ciemała (szymcie806)" userId="4b4cb09b-3709-498d-97fc-326341dc8c78" providerId="ADAL" clId="{41C30BB2-25D8-4D1E-8A37-B6DBD7E50888}" dt="2021-08-02T10:08:46.760" v="78" actId="26606"/>
          <ac:spMkLst>
            <pc:docMk/>
            <pc:sldMk cId="3539329565" sldId="267"/>
            <ac:spMk id="10" creationId="{2B97F24A-32CE-4C1C-A50D-3016B394DCFB}"/>
          </ac:spMkLst>
        </pc:spChg>
        <pc:spChg chg="add">
          <ac:chgData name="Szymon Ciemała (szymcie806)" userId="4b4cb09b-3709-498d-97fc-326341dc8c78" providerId="ADAL" clId="{41C30BB2-25D8-4D1E-8A37-B6DBD7E50888}" dt="2021-08-02T10:08:46.760" v="78" actId="26606"/>
          <ac:spMkLst>
            <pc:docMk/>
            <pc:sldMk cId="3539329565" sldId="267"/>
            <ac:spMk id="12" creationId="{CD8B4F24-440B-49E9-B85D-733523DC064B}"/>
          </ac:spMkLst>
        </pc:spChg>
        <pc:picChg chg="mod ord">
          <ac:chgData name="Szymon Ciemała (szymcie806)" userId="4b4cb09b-3709-498d-97fc-326341dc8c78" providerId="ADAL" clId="{41C30BB2-25D8-4D1E-8A37-B6DBD7E50888}" dt="2021-08-02T10:08:46.760" v="78" actId="26606"/>
          <ac:picMkLst>
            <pc:docMk/>
            <pc:sldMk cId="3539329565" sldId="267"/>
            <ac:picMk id="2" creationId="{4466A899-D6CE-4E57-9A93-13D729F5CA27}"/>
          </ac:picMkLst>
        </pc:picChg>
      </pc:sldChg>
      <pc:sldChg chg="addSp delSp modSp mod">
        <pc:chgData name="Szymon Ciemała (szymcie806)" userId="4b4cb09b-3709-498d-97fc-326341dc8c78" providerId="ADAL" clId="{41C30BB2-25D8-4D1E-8A37-B6DBD7E50888}" dt="2021-07-23T08:49:58.931" v="2" actId="1076"/>
        <pc:sldMkLst>
          <pc:docMk/>
          <pc:sldMk cId="3954356444" sldId="268"/>
        </pc:sldMkLst>
        <pc:picChg chg="del">
          <ac:chgData name="Szymon Ciemała (szymcie806)" userId="4b4cb09b-3709-498d-97fc-326341dc8c78" providerId="ADAL" clId="{41C30BB2-25D8-4D1E-8A37-B6DBD7E50888}" dt="2021-07-23T08:49:56.263" v="0" actId="478"/>
          <ac:picMkLst>
            <pc:docMk/>
            <pc:sldMk cId="3954356444" sldId="268"/>
            <ac:picMk id="3" creationId="{EA4E3341-A37F-4349-913B-D8A486615B8E}"/>
          </ac:picMkLst>
        </pc:picChg>
        <pc:picChg chg="add mod">
          <ac:chgData name="Szymon Ciemała (szymcie806)" userId="4b4cb09b-3709-498d-97fc-326341dc8c78" providerId="ADAL" clId="{41C30BB2-25D8-4D1E-8A37-B6DBD7E50888}" dt="2021-07-23T08:49:58.931" v="2" actId="1076"/>
          <ac:picMkLst>
            <pc:docMk/>
            <pc:sldMk cId="3954356444" sldId="268"/>
            <ac:picMk id="7" creationId="{061F119A-A943-4A44-AE8B-E2331AED66E7}"/>
          </ac:picMkLst>
        </pc:picChg>
      </pc:sldChg>
      <pc:sldChg chg="addSp delSp modSp mod setBg">
        <pc:chgData name="Szymon Ciemała (szymcie806)" userId="4b4cb09b-3709-498d-97fc-326341dc8c78" providerId="ADAL" clId="{41C30BB2-25D8-4D1E-8A37-B6DBD7E50888}" dt="2021-08-02T10:09:43.863" v="92" actId="1582"/>
        <pc:sldMkLst>
          <pc:docMk/>
          <pc:sldMk cId="342315103" sldId="269"/>
        </pc:sldMkLst>
        <pc:spChg chg="mod">
          <ac:chgData name="Szymon Ciemała (szymcie806)" userId="4b4cb09b-3709-498d-97fc-326341dc8c78" providerId="ADAL" clId="{41C30BB2-25D8-4D1E-8A37-B6DBD7E50888}" dt="2021-08-02T10:09:14.919" v="83" actId="26606"/>
          <ac:spMkLst>
            <pc:docMk/>
            <pc:sldMk cId="342315103" sldId="269"/>
            <ac:spMk id="3" creationId="{D72953B9-9AA0-4E25-8302-337B0F20D6EF}"/>
          </ac:spMkLst>
        </pc:spChg>
        <pc:spChg chg="add">
          <ac:chgData name="Szymon Ciemała (szymcie806)" userId="4b4cb09b-3709-498d-97fc-326341dc8c78" providerId="ADAL" clId="{41C30BB2-25D8-4D1E-8A37-B6DBD7E50888}" dt="2021-08-02T10:09:14.919" v="83" actId="26606"/>
          <ac:spMkLst>
            <pc:docMk/>
            <pc:sldMk cId="342315103" sldId="269"/>
            <ac:spMk id="8" creationId="{2B97F24A-32CE-4C1C-A50D-3016B394DCFB}"/>
          </ac:spMkLst>
        </pc:spChg>
        <pc:spChg chg="add">
          <ac:chgData name="Szymon Ciemała (szymcie806)" userId="4b4cb09b-3709-498d-97fc-326341dc8c78" providerId="ADAL" clId="{41C30BB2-25D8-4D1E-8A37-B6DBD7E50888}" dt="2021-08-02T10:09:14.919" v="83" actId="26606"/>
          <ac:spMkLst>
            <pc:docMk/>
            <pc:sldMk cId="342315103" sldId="269"/>
            <ac:spMk id="10" creationId="{CD8B4F24-440B-49E9-B85D-733523DC064B}"/>
          </ac:spMkLst>
        </pc:spChg>
        <pc:picChg chg="mod ord">
          <ac:chgData name="Szymon Ciemała (szymcie806)" userId="4b4cb09b-3709-498d-97fc-326341dc8c78" providerId="ADAL" clId="{41C30BB2-25D8-4D1E-8A37-B6DBD7E50888}" dt="2021-08-02T10:09:24.802" v="87" actId="1076"/>
          <ac:picMkLst>
            <pc:docMk/>
            <pc:sldMk cId="342315103" sldId="269"/>
            <ac:picMk id="2" creationId="{08E1EF8B-F556-413D-8B39-9FFB19B95FAF}"/>
          </ac:picMkLst>
        </pc:picChg>
        <pc:picChg chg="del mod">
          <ac:chgData name="Szymon Ciemała (szymcie806)" userId="4b4cb09b-3709-498d-97fc-326341dc8c78" providerId="ADAL" clId="{41C30BB2-25D8-4D1E-8A37-B6DBD7E50888}" dt="2021-08-02T10:09:12.570" v="82" actId="478"/>
          <ac:picMkLst>
            <pc:docMk/>
            <pc:sldMk cId="342315103" sldId="269"/>
            <ac:picMk id="4" creationId="{7B668D88-115F-49AB-B866-16FE04918014}"/>
          </ac:picMkLst>
        </pc:picChg>
        <pc:picChg chg="add mod">
          <ac:chgData name="Szymon Ciemała (szymcie806)" userId="4b4cb09b-3709-498d-97fc-326341dc8c78" providerId="ADAL" clId="{41C30BB2-25D8-4D1E-8A37-B6DBD7E50888}" dt="2021-08-02T10:09:27.306" v="88" actId="1076"/>
          <ac:picMkLst>
            <pc:docMk/>
            <pc:sldMk cId="342315103" sldId="269"/>
            <ac:picMk id="7" creationId="{EA858FF3-1327-4F7F-B0E8-4758B67914A7}"/>
          </ac:picMkLst>
        </pc:picChg>
        <pc:cxnChg chg="add mod">
          <ac:chgData name="Szymon Ciemała (szymcie806)" userId="4b4cb09b-3709-498d-97fc-326341dc8c78" providerId="ADAL" clId="{41C30BB2-25D8-4D1E-8A37-B6DBD7E50888}" dt="2021-08-02T10:09:43.863" v="92" actId="1582"/>
          <ac:cxnSpMkLst>
            <pc:docMk/>
            <pc:sldMk cId="342315103" sldId="269"/>
            <ac:cxnSpMk id="6" creationId="{A0E6352F-A286-457A-A4D8-F81454FB805C}"/>
          </ac:cxnSpMkLst>
        </pc:cxnChg>
      </pc:sldChg>
      <pc:sldChg chg="addSp modSp mod setBg">
        <pc:chgData name="Szymon Ciemała (szymcie806)" userId="4b4cb09b-3709-498d-97fc-326341dc8c78" providerId="ADAL" clId="{41C30BB2-25D8-4D1E-8A37-B6DBD7E50888}" dt="2021-08-02T10:09:53.972" v="93" actId="26606"/>
        <pc:sldMkLst>
          <pc:docMk/>
          <pc:sldMk cId="1489080217" sldId="270"/>
        </pc:sldMkLst>
        <pc:spChg chg="mod">
          <ac:chgData name="Szymon Ciemała (szymcie806)" userId="4b4cb09b-3709-498d-97fc-326341dc8c78" providerId="ADAL" clId="{41C30BB2-25D8-4D1E-8A37-B6DBD7E50888}" dt="2021-08-02T10:09:53.972" v="93" actId="26606"/>
          <ac:spMkLst>
            <pc:docMk/>
            <pc:sldMk cId="1489080217" sldId="270"/>
            <ac:spMk id="2" creationId="{E4027597-4B6E-435D-9B86-6FF34086F5EB}"/>
          </ac:spMkLst>
        </pc:spChg>
        <pc:spChg chg="add">
          <ac:chgData name="Szymon Ciemała (szymcie806)" userId="4b4cb09b-3709-498d-97fc-326341dc8c78" providerId="ADAL" clId="{41C30BB2-25D8-4D1E-8A37-B6DBD7E50888}" dt="2021-08-02T10:09:53.972" v="93" actId="26606"/>
          <ac:spMkLst>
            <pc:docMk/>
            <pc:sldMk cId="1489080217" sldId="270"/>
            <ac:spMk id="9" creationId="{2B97F24A-32CE-4C1C-A50D-3016B394DCFB}"/>
          </ac:spMkLst>
        </pc:spChg>
        <pc:spChg chg="add">
          <ac:chgData name="Szymon Ciemała (szymcie806)" userId="4b4cb09b-3709-498d-97fc-326341dc8c78" providerId="ADAL" clId="{41C30BB2-25D8-4D1E-8A37-B6DBD7E50888}" dt="2021-08-02T10:09:53.972" v="93" actId="26606"/>
          <ac:spMkLst>
            <pc:docMk/>
            <pc:sldMk cId="1489080217" sldId="270"/>
            <ac:spMk id="11" creationId="{6357EC4F-235E-4222-A36F-C7878ACE37F2}"/>
          </ac:spMkLst>
        </pc:spChg>
        <pc:picChg chg="mod ord">
          <ac:chgData name="Szymon Ciemała (szymcie806)" userId="4b4cb09b-3709-498d-97fc-326341dc8c78" providerId="ADAL" clId="{41C30BB2-25D8-4D1E-8A37-B6DBD7E50888}" dt="2021-08-02T10:09:53.972" v="93" actId="26606"/>
          <ac:picMkLst>
            <pc:docMk/>
            <pc:sldMk cId="1489080217" sldId="270"/>
            <ac:picMk id="4" creationId="{08CCECE8-8177-4109-A4C0-8C9E595E9478}"/>
          </ac:picMkLst>
        </pc:picChg>
      </pc:sldChg>
      <pc:sldChg chg="addSp delSp modSp mod setBg">
        <pc:chgData name="Szymon Ciemała (szymcie806)" userId="4b4cb09b-3709-498d-97fc-326341dc8c78" providerId="ADAL" clId="{41C30BB2-25D8-4D1E-8A37-B6DBD7E50888}" dt="2021-08-02T10:07:39.985" v="54" actId="26606"/>
        <pc:sldMkLst>
          <pc:docMk/>
          <pc:sldMk cId="2417142438" sldId="272"/>
        </pc:sldMkLst>
        <pc:spChg chg="mod ord">
          <ac:chgData name="Szymon Ciemała (szymcie806)" userId="4b4cb09b-3709-498d-97fc-326341dc8c78" providerId="ADAL" clId="{41C30BB2-25D8-4D1E-8A37-B6DBD7E50888}" dt="2021-08-02T10:07:39.985" v="54" actId="26606"/>
          <ac:spMkLst>
            <pc:docMk/>
            <pc:sldMk cId="2417142438" sldId="272"/>
            <ac:spMk id="3" creationId="{51415A72-F3CF-44E2-BD2C-C4058D0FF439}"/>
          </ac:spMkLst>
        </pc:spChg>
        <pc:spChg chg="mod">
          <ac:chgData name="Szymon Ciemała (szymcie806)" userId="4b4cb09b-3709-498d-97fc-326341dc8c78" providerId="ADAL" clId="{41C30BB2-25D8-4D1E-8A37-B6DBD7E50888}" dt="2021-08-02T10:07:39.985" v="54" actId="26606"/>
          <ac:spMkLst>
            <pc:docMk/>
            <pc:sldMk cId="2417142438" sldId="272"/>
            <ac:spMk id="4" creationId="{A35847F6-4A6D-46BE-AE04-88E4FE3DBCCE}"/>
          </ac:spMkLst>
        </pc:spChg>
        <pc:spChg chg="add del">
          <ac:chgData name="Szymon Ciemała (szymcie806)" userId="4b4cb09b-3709-498d-97fc-326341dc8c78" providerId="ADAL" clId="{41C30BB2-25D8-4D1E-8A37-B6DBD7E50888}" dt="2021-08-02T10:07:39.985" v="54" actId="26606"/>
          <ac:spMkLst>
            <pc:docMk/>
            <pc:sldMk cId="2417142438" sldId="272"/>
            <ac:spMk id="6" creationId="{2B97F24A-32CE-4C1C-A50D-3016B394DCFB}"/>
          </ac:spMkLst>
        </pc:spChg>
        <pc:spChg chg="add del">
          <ac:chgData name="Szymon Ciemała (szymcie806)" userId="4b4cb09b-3709-498d-97fc-326341dc8c78" providerId="ADAL" clId="{41C30BB2-25D8-4D1E-8A37-B6DBD7E50888}" dt="2021-08-02T10:07:39.985" v="54" actId="26606"/>
          <ac:spMkLst>
            <pc:docMk/>
            <pc:sldMk cId="2417142438" sldId="272"/>
            <ac:spMk id="7" creationId="{6357EC4F-235E-4222-A36F-C7878ACE37F2}"/>
          </ac:spMkLst>
        </pc:spChg>
        <pc:spChg chg="add del">
          <ac:chgData name="Szymon Ciemała (szymcie806)" userId="4b4cb09b-3709-498d-97fc-326341dc8c78" providerId="ADAL" clId="{41C30BB2-25D8-4D1E-8A37-B6DBD7E50888}" dt="2021-08-02T10:06:13.567" v="14" actId="26606"/>
          <ac:spMkLst>
            <pc:docMk/>
            <pc:sldMk cId="2417142438" sldId="272"/>
            <ac:spMk id="9" creationId="{743AA782-23D1-4521-8CAD-47662984AA08}"/>
          </ac:spMkLst>
        </pc:spChg>
        <pc:spChg chg="add del">
          <ac:chgData name="Szymon Ciemała (szymcie806)" userId="4b4cb09b-3709-498d-97fc-326341dc8c78" providerId="ADAL" clId="{41C30BB2-25D8-4D1E-8A37-B6DBD7E50888}" dt="2021-08-02T10:06:13.567" v="14" actId="26606"/>
          <ac:spMkLst>
            <pc:docMk/>
            <pc:sldMk cId="2417142438" sldId="272"/>
            <ac:spMk id="11" creationId="{71877DBC-BB60-40F0-AC93-2ACDBAAE60CE}"/>
          </ac:spMkLst>
        </pc:spChg>
        <pc:spChg chg="add del">
          <ac:chgData name="Szymon Ciemała (szymcie806)" userId="4b4cb09b-3709-498d-97fc-326341dc8c78" providerId="ADAL" clId="{41C30BB2-25D8-4D1E-8A37-B6DBD7E50888}" dt="2021-08-02T10:06:19.303" v="16" actId="26606"/>
          <ac:spMkLst>
            <pc:docMk/>
            <pc:sldMk cId="2417142438" sldId="272"/>
            <ac:spMk id="13" creationId="{7B831B6F-405A-4B47-B9BB-5CA88F285844}"/>
          </ac:spMkLst>
        </pc:spChg>
        <pc:spChg chg="add del">
          <ac:chgData name="Szymon Ciemała (szymcie806)" userId="4b4cb09b-3709-498d-97fc-326341dc8c78" providerId="ADAL" clId="{41C30BB2-25D8-4D1E-8A37-B6DBD7E50888}" dt="2021-08-02T10:06:19.303" v="16" actId="26606"/>
          <ac:spMkLst>
            <pc:docMk/>
            <pc:sldMk cId="2417142438" sldId="272"/>
            <ac:spMk id="14" creationId="{953EE71A-6488-4203-A7C4-77102FD0DCCA}"/>
          </ac:spMkLst>
        </pc:spChg>
        <pc:spChg chg="add del">
          <ac:chgData name="Szymon Ciemała (szymcie806)" userId="4b4cb09b-3709-498d-97fc-326341dc8c78" providerId="ADAL" clId="{41C30BB2-25D8-4D1E-8A37-B6DBD7E50888}" dt="2021-08-02T10:06:21.457" v="18" actId="26606"/>
          <ac:spMkLst>
            <pc:docMk/>
            <pc:sldMk cId="2417142438" sldId="272"/>
            <ac:spMk id="16" creationId="{2B97F24A-32CE-4C1C-A50D-3016B394DCFB}"/>
          </ac:spMkLst>
        </pc:spChg>
        <pc:spChg chg="add del">
          <ac:chgData name="Szymon Ciemała (szymcie806)" userId="4b4cb09b-3709-498d-97fc-326341dc8c78" providerId="ADAL" clId="{41C30BB2-25D8-4D1E-8A37-B6DBD7E50888}" dt="2021-08-02T10:06:21.457" v="18" actId="26606"/>
          <ac:spMkLst>
            <pc:docMk/>
            <pc:sldMk cId="2417142438" sldId="272"/>
            <ac:spMk id="17" creationId="{6357EC4F-235E-4222-A36F-C7878ACE37F2}"/>
          </ac:spMkLst>
        </pc:spChg>
        <pc:spChg chg="add del">
          <ac:chgData name="Szymon Ciemała (szymcie806)" userId="4b4cb09b-3709-498d-97fc-326341dc8c78" providerId="ADAL" clId="{41C30BB2-25D8-4D1E-8A37-B6DBD7E50888}" dt="2021-08-02T10:06:22.697" v="20" actId="26606"/>
          <ac:spMkLst>
            <pc:docMk/>
            <pc:sldMk cId="2417142438" sldId="272"/>
            <ac:spMk id="19" creationId="{743AA782-23D1-4521-8CAD-47662984AA08}"/>
          </ac:spMkLst>
        </pc:spChg>
        <pc:spChg chg="add del">
          <ac:chgData name="Szymon Ciemała (szymcie806)" userId="4b4cb09b-3709-498d-97fc-326341dc8c78" providerId="ADAL" clId="{41C30BB2-25D8-4D1E-8A37-B6DBD7E50888}" dt="2021-08-02T10:06:22.697" v="20" actId="26606"/>
          <ac:spMkLst>
            <pc:docMk/>
            <pc:sldMk cId="2417142438" sldId="272"/>
            <ac:spMk id="20" creationId="{650D18FE-0824-4A46-B22C-A86B52E5780A}"/>
          </ac:spMkLst>
        </pc:spChg>
        <pc:spChg chg="add del">
          <ac:chgData name="Szymon Ciemała (szymcie806)" userId="4b4cb09b-3709-498d-97fc-326341dc8c78" providerId="ADAL" clId="{41C30BB2-25D8-4D1E-8A37-B6DBD7E50888}" dt="2021-08-02T10:06:23.714" v="22" actId="26606"/>
          <ac:spMkLst>
            <pc:docMk/>
            <pc:sldMk cId="2417142438" sldId="272"/>
            <ac:spMk id="22" creationId="{743AA782-23D1-4521-8CAD-47662984AA08}"/>
          </ac:spMkLst>
        </pc:spChg>
        <pc:spChg chg="add del">
          <ac:chgData name="Szymon Ciemała (szymcie806)" userId="4b4cb09b-3709-498d-97fc-326341dc8c78" providerId="ADAL" clId="{41C30BB2-25D8-4D1E-8A37-B6DBD7E50888}" dt="2021-08-02T10:06:23.714" v="22" actId="26606"/>
          <ac:spMkLst>
            <pc:docMk/>
            <pc:sldMk cId="2417142438" sldId="272"/>
            <ac:spMk id="23" creationId="{71877DBC-BB60-40F0-AC93-2ACDBAAE60CE}"/>
          </ac:spMkLst>
        </pc:spChg>
        <pc:spChg chg="add del">
          <ac:chgData name="Szymon Ciemała (szymcie806)" userId="4b4cb09b-3709-498d-97fc-326341dc8c78" providerId="ADAL" clId="{41C30BB2-25D8-4D1E-8A37-B6DBD7E50888}" dt="2021-08-02T10:06:24.469" v="24" actId="26606"/>
          <ac:spMkLst>
            <pc:docMk/>
            <pc:sldMk cId="2417142438" sldId="272"/>
            <ac:spMk id="25" creationId="{743AA782-23D1-4521-8CAD-47662984AA08}"/>
          </ac:spMkLst>
        </pc:spChg>
        <pc:spChg chg="add del">
          <ac:chgData name="Szymon Ciemała (szymcie806)" userId="4b4cb09b-3709-498d-97fc-326341dc8c78" providerId="ADAL" clId="{41C30BB2-25D8-4D1E-8A37-B6DBD7E50888}" dt="2021-08-02T10:06:24.469" v="24" actId="26606"/>
          <ac:spMkLst>
            <pc:docMk/>
            <pc:sldMk cId="2417142438" sldId="272"/>
            <ac:spMk id="26" creationId="{650D18FE-0824-4A46-B22C-A86B52E5780A}"/>
          </ac:spMkLst>
        </pc:spChg>
        <pc:spChg chg="add del">
          <ac:chgData name="Szymon Ciemała (szymcie806)" userId="4b4cb09b-3709-498d-97fc-326341dc8c78" providerId="ADAL" clId="{41C30BB2-25D8-4D1E-8A37-B6DBD7E50888}" dt="2021-08-02T10:06:25.348" v="26" actId="26606"/>
          <ac:spMkLst>
            <pc:docMk/>
            <pc:sldMk cId="2417142438" sldId="272"/>
            <ac:spMk id="28" creationId="{2B97F24A-32CE-4C1C-A50D-3016B394DCFB}"/>
          </ac:spMkLst>
        </pc:spChg>
        <pc:spChg chg="add del">
          <ac:chgData name="Szymon Ciemała (szymcie806)" userId="4b4cb09b-3709-498d-97fc-326341dc8c78" providerId="ADAL" clId="{41C30BB2-25D8-4D1E-8A37-B6DBD7E50888}" dt="2021-08-02T10:06:25.348" v="26" actId="26606"/>
          <ac:spMkLst>
            <pc:docMk/>
            <pc:sldMk cId="2417142438" sldId="272"/>
            <ac:spMk id="29" creationId="{6357EC4F-235E-4222-A36F-C7878ACE37F2}"/>
          </ac:spMkLst>
        </pc:spChg>
        <pc:spChg chg="add del">
          <ac:chgData name="Szymon Ciemała (szymcie806)" userId="4b4cb09b-3709-498d-97fc-326341dc8c78" providerId="ADAL" clId="{41C30BB2-25D8-4D1E-8A37-B6DBD7E50888}" dt="2021-08-02T10:07:25.627" v="50" actId="26606"/>
          <ac:spMkLst>
            <pc:docMk/>
            <pc:sldMk cId="2417142438" sldId="272"/>
            <ac:spMk id="31" creationId="{743AA782-23D1-4521-8CAD-47662984AA08}"/>
          </ac:spMkLst>
        </pc:spChg>
        <pc:spChg chg="add del">
          <ac:chgData name="Szymon Ciemała (szymcie806)" userId="4b4cb09b-3709-498d-97fc-326341dc8c78" providerId="ADAL" clId="{41C30BB2-25D8-4D1E-8A37-B6DBD7E50888}" dt="2021-08-02T10:07:25.627" v="50" actId="26606"/>
          <ac:spMkLst>
            <pc:docMk/>
            <pc:sldMk cId="2417142438" sldId="272"/>
            <ac:spMk id="32" creationId="{650D18FE-0824-4A46-B22C-A86B52E5780A}"/>
          </ac:spMkLst>
        </pc:spChg>
        <pc:spChg chg="add del">
          <ac:chgData name="Szymon Ciemała (szymcie806)" userId="4b4cb09b-3709-498d-97fc-326341dc8c78" providerId="ADAL" clId="{41C30BB2-25D8-4D1E-8A37-B6DBD7E50888}" dt="2021-08-02T10:07:23.934" v="45" actId="26606"/>
          <ac:spMkLst>
            <pc:docMk/>
            <pc:sldMk cId="2417142438" sldId="272"/>
            <ac:spMk id="37" creationId="{2C61293E-6EBE-43EF-A52C-9BEBFD7679D4}"/>
          </ac:spMkLst>
        </pc:spChg>
        <pc:spChg chg="add del">
          <ac:chgData name="Szymon Ciemała (szymcie806)" userId="4b4cb09b-3709-498d-97fc-326341dc8c78" providerId="ADAL" clId="{41C30BB2-25D8-4D1E-8A37-B6DBD7E50888}" dt="2021-08-02T10:07:23.934" v="45" actId="26606"/>
          <ac:spMkLst>
            <pc:docMk/>
            <pc:sldMk cId="2417142438" sldId="272"/>
            <ac:spMk id="39" creationId="{21540236-BFD5-4A9D-8840-4703E7F76825}"/>
          </ac:spMkLst>
        </pc:spChg>
        <pc:spChg chg="add del">
          <ac:chgData name="Szymon Ciemała (szymcie806)" userId="4b4cb09b-3709-498d-97fc-326341dc8c78" providerId="ADAL" clId="{41C30BB2-25D8-4D1E-8A37-B6DBD7E50888}" dt="2021-08-02T10:07:22.528" v="40" actId="26606"/>
          <ac:spMkLst>
            <pc:docMk/>
            <pc:sldMk cId="2417142438" sldId="272"/>
            <ac:spMk id="44" creationId="{2B97F24A-32CE-4C1C-A50D-3016B394DCFB}"/>
          </ac:spMkLst>
        </pc:spChg>
        <pc:spChg chg="add del">
          <ac:chgData name="Szymon Ciemała (szymcie806)" userId="4b4cb09b-3709-498d-97fc-326341dc8c78" providerId="ADAL" clId="{41C30BB2-25D8-4D1E-8A37-B6DBD7E50888}" dt="2021-08-02T10:07:22.528" v="40" actId="26606"/>
          <ac:spMkLst>
            <pc:docMk/>
            <pc:sldMk cId="2417142438" sldId="272"/>
            <ac:spMk id="46" creationId="{6357EC4F-235E-4222-A36F-C7878ACE37F2}"/>
          </ac:spMkLst>
        </pc:spChg>
        <pc:picChg chg="mod ord">
          <ac:chgData name="Szymon Ciemała (szymcie806)" userId="4b4cb09b-3709-498d-97fc-326341dc8c78" providerId="ADAL" clId="{41C30BB2-25D8-4D1E-8A37-B6DBD7E50888}" dt="2021-08-02T10:07:39.985" v="54" actId="26606"/>
          <ac:picMkLst>
            <pc:docMk/>
            <pc:sldMk cId="2417142438" sldId="272"/>
            <ac:picMk id="2" creationId="{4E319EB4-A6C0-47AB-B512-BCFA449D22C2}"/>
          </ac:picMkLst>
        </pc:picChg>
      </pc:sldChg>
      <pc:sldChg chg="addSp modSp mod">
        <pc:chgData name="Szymon Ciemała (szymcie806)" userId="4b4cb09b-3709-498d-97fc-326341dc8c78" providerId="ADAL" clId="{41C30BB2-25D8-4D1E-8A37-B6DBD7E50888}" dt="2021-08-02T10:12:20.874" v="124"/>
        <pc:sldMkLst>
          <pc:docMk/>
          <pc:sldMk cId="2443099658" sldId="273"/>
        </pc:sldMkLst>
        <pc:spChg chg="mod">
          <ac:chgData name="Szymon Ciemała (szymcie806)" userId="4b4cb09b-3709-498d-97fc-326341dc8c78" providerId="ADAL" clId="{41C30BB2-25D8-4D1E-8A37-B6DBD7E50888}" dt="2021-08-02T10:12:20.064" v="123" actId="1076"/>
          <ac:spMkLst>
            <pc:docMk/>
            <pc:sldMk cId="2443099658" sldId="273"/>
            <ac:spMk id="9" creationId="{B6CF8A5C-E14C-468B-AB86-D71C31DB4342}"/>
          </ac:spMkLst>
        </pc:spChg>
        <pc:picChg chg="mod">
          <ac:chgData name="Szymon Ciemała (szymcie806)" userId="4b4cb09b-3709-498d-97fc-326341dc8c78" providerId="ADAL" clId="{41C30BB2-25D8-4D1E-8A37-B6DBD7E50888}" dt="2021-08-02T10:12:12.914" v="120" actId="1076"/>
          <ac:picMkLst>
            <pc:docMk/>
            <pc:sldMk cId="2443099658" sldId="273"/>
            <ac:picMk id="3" creationId="{D54F7425-1DEB-4249-9F9B-BEB12FACFB91}"/>
          </ac:picMkLst>
        </pc:picChg>
        <pc:picChg chg="add mod">
          <ac:chgData name="Szymon Ciemała (szymcie806)" userId="4b4cb09b-3709-498d-97fc-326341dc8c78" providerId="ADAL" clId="{41C30BB2-25D8-4D1E-8A37-B6DBD7E50888}" dt="2021-08-02T10:12:20.874" v="124"/>
          <ac:picMkLst>
            <pc:docMk/>
            <pc:sldMk cId="2443099658" sldId="273"/>
            <ac:picMk id="7" creationId="{DFD2435D-FC1F-49EA-94A1-CF2B6297B5F6}"/>
          </ac:picMkLst>
        </pc:picChg>
        <pc:cxnChg chg="mod">
          <ac:chgData name="Szymon Ciemała (szymcie806)" userId="4b4cb09b-3709-498d-97fc-326341dc8c78" providerId="ADAL" clId="{41C30BB2-25D8-4D1E-8A37-B6DBD7E50888}" dt="2021-08-02T10:12:17.609" v="122" actId="14100"/>
          <ac:cxnSpMkLst>
            <pc:docMk/>
            <pc:sldMk cId="2443099658" sldId="273"/>
            <ac:cxnSpMk id="10" creationId="{B0DC876F-B3A9-4D27-AA10-5F39C69BD458}"/>
          </ac:cxnSpMkLst>
        </pc:cxnChg>
      </pc:sldChg>
      <pc:sldChg chg="addSp delSp modSp mod setBg">
        <pc:chgData name="Szymon Ciemała (szymcie806)" userId="4b4cb09b-3709-498d-97fc-326341dc8c78" providerId="ADAL" clId="{41C30BB2-25D8-4D1E-8A37-B6DBD7E50888}" dt="2021-08-02T10:08:59.099" v="80" actId="26606"/>
        <pc:sldMkLst>
          <pc:docMk/>
          <pc:sldMk cId="1301916659" sldId="274"/>
        </pc:sldMkLst>
        <pc:spChg chg="mod">
          <ac:chgData name="Szymon Ciemała (szymcie806)" userId="4b4cb09b-3709-498d-97fc-326341dc8c78" providerId="ADAL" clId="{41C30BB2-25D8-4D1E-8A37-B6DBD7E50888}" dt="2021-08-02T10:08:59.099" v="80" actId="26606"/>
          <ac:spMkLst>
            <pc:docMk/>
            <pc:sldMk cId="1301916659" sldId="274"/>
            <ac:spMk id="5" creationId="{5A8AD337-0DF9-4401-B5DE-F1801CE6A4D2}"/>
          </ac:spMkLst>
        </pc:spChg>
        <pc:spChg chg="add del">
          <ac:chgData name="Szymon Ciemała (szymcie806)" userId="4b4cb09b-3709-498d-97fc-326341dc8c78" providerId="ADAL" clId="{41C30BB2-25D8-4D1E-8A37-B6DBD7E50888}" dt="2021-08-02T10:08:59.099" v="80" actId="26606"/>
          <ac:spMkLst>
            <pc:docMk/>
            <pc:sldMk cId="1301916659" sldId="274"/>
            <ac:spMk id="10" creationId="{2B97F24A-32CE-4C1C-A50D-3016B394DCFB}"/>
          </ac:spMkLst>
        </pc:spChg>
        <pc:spChg chg="add del">
          <ac:chgData name="Szymon Ciemała (szymcie806)" userId="4b4cb09b-3709-498d-97fc-326341dc8c78" providerId="ADAL" clId="{41C30BB2-25D8-4D1E-8A37-B6DBD7E50888}" dt="2021-08-02T10:08:59.099" v="80" actId="26606"/>
          <ac:spMkLst>
            <pc:docMk/>
            <pc:sldMk cId="1301916659" sldId="274"/>
            <ac:spMk id="12" creationId="{CD8B4F24-440B-49E9-B85D-733523DC064B}"/>
          </ac:spMkLst>
        </pc:spChg>
        <pc:picChg chg="mod ord">
          <ac:chgData name="Szymon Ciemała (szymcie806)" userId="4b4cb09b-3709-498d-97fc-326341dc8c78" providerId="ADAL" clId="{41C30BB2-25D8-4D1E-8A37-B6DBD7E50888}" dt="2021-08-02T10:08:59.099" v="80" actId="26606"/>
          <ac:picMkLst>
            <pc:docMk/>
            <pc:sldMk cId="1301916659" sldId="274"/>
            <ac:picMk id="2" creationId="{6BC8CD24-F52A-4DE1-B76F-D9A4529129D5}"/>
          </ac:picMkLst>
        </pc:picChg>
      </pc:sldChg>
      <pc:sldChg chg="addSp modSp mod setBg">
        <pc:chgData name="Szymon Ciemała (szymcie806)" userId="4b4cb09b-3709-498d-97fc-326341dc8c78" providerId="ADAL" clId="{41C30BB2-25D8-4D1E-8A37-B6DBD7E50888}" dt="2021-08-02T10:11:56.522" v="117" actId="1076"/>
        <pc:sldMkLst>
          <pc:docMk/>
          <pc:sldMk cId="4016613637" sldId="276"/>
        </pc:sldMkLst>
        <pc:spChg chg="mod">
          <ac:chgData name="Szymon Ciemała (szymcie806)" userId="4b4cb09b-3709-498d-97fc-326341dc8c78" providerId="ADAL" clId="{41C30BB2-25D8-4D1E-8A37-B6DBD7E50888}" dt="2021-08-02T09:11:56.303" v="4" actId="26606"/>
          <ac:spMkLst>
            <pc:docMk/>
            <pc:sldMk cId="4016613637" sldId="276"/>
            <ac:spMk id="3" creationId="{CD2DB76D-0363-45EF-BFA1-65B56A8CC46E}"/>
          </ac:spMkLst>
        </pc:spChg>
        <pc:spChg chg="mod">
          <ac:chgData name="Szymon Ciemała (szymcie806)" userId="4b4cb09b-3709-498d-97fc-326341dc8c78" providerId="ADAL" clId="{41C30BB2-25D8-4D1E-8A37-B6DBD7E50888}" dt="2021-08-02T09:11:56.303" v="4" actId="26606"/>
          <ac:spMkLst>
            <pc:docMk/>
            <pc:sldMk cId="4016613637" sldId="276"/>
            <ac:spMk id="7" creationId="{28812057-FBD6-420A-A03C-8E706217DC51}"/>
          </ac:spMkLst>
        </pc:spChg>
        <pc:spChg chg="add">
          <ac:chgData name="Szymon Ciemała (szymcie806)" userId="4b4cb09b-3709-498d-97fc-326341dc8c78" providerId="ADAL" clId="{41C30BB2-25D8-4D1E-8A37-B6DBD7E50888}" dt="2021-08-02T09:11:56.303" v="4" actId="26606"/>
          <ac:spMkLst>
            <pc:docMk/>
            <pc:sldMk cId="4016613637" sldId="276"/>
            <ac:spMk id="12" creationId="{32AEEBC8-9D30-42EF-95F2-386C2653FBF0}"/>
          </ac:spMkLst>
        </pc:spChg>
        <pc:spChg chg="add">
          <ac:chgData name="Szymon Ciemała (szymcie806)" userId="4b4cb09b-3709-498d-97fc-326341dc8c78" providerId="ADAL" clId="{41C30BB2-25D8-4D1E-8A37-B6DBD7E50888}" dt="2021-08-02T09:11:56.303" v="4" actId="26606"/>
          <ac:spMkLst>
            <pc:docMk/>
            <pc:sldMk cId="4016613637" sldId="276"/>
            <ac:spMk id="14" creationId="{2E92FA66-67D7-4CB4-94D3-E643A9AD4757}"/>
          </ac:spMkLst>
        </pc:spChg>
        <pc:picChg chg="mod ord">
          <ac:chgData name="Szymon Ciemała (szymcie806)" userId="4b4cb09b-3709-498d-97fc-326341dc8c78" providerId="ADAL" clId="{41C30BB2-25D8-4D1E-8A37-B6DBD7E50888}" dt="2021-08-02T10:11:56.522" v="117" actId="1076"/>
          <ac:picMkLst>
            <pc:docMk/>
            <pc:sldMk cId="4016613637" sldId="276"/>
            <ac:picMk id="4" creationId="{6521283D-08CF-43B0-AE99-A692D915A7F8}"/>
          </ac:picMkLst>
        </pc:picChg>
        <pc:picChg chg="add mod">
          <ac:chgData name="Szymon Ciemała (szymcie806)" userId="4b4cb09b-3709-498d-97fc-326341dc8c78" providerId="ADAL" clId="{41C30BB2-25D8-4D1E-8A37-B6DBD7E50888}" dt="2021-08-02T10:11:53.040" v="115"/>
          <ac:picMkLst>
            <pc:docMk/>
            <pc:sldMk cId="4016613637" sldId="276"/>
            <ac:picMk id="8" creationId="{484E0E6C-E332-46BF-BA28-12F8FC7F19D5}"/>
          </ac:picMkLst>
        </pc:picChg>
        <pc:picChg chg="add mod">
          <ac:chgData name="Szymon Ciemała (szymcie806)" userId="4b4cb09b-3709-498d-97fc-326341dc8c78" providerId="ADAL" clId="{41C30BB2-25D8-4D1E-8A37-B6DBD7E50888}" dt="2021-08-02T10:11:54.999" v="116" actId="571"/>
          <ac:picMkLst>
            <pc:docMk/>
            <pc:sldMk cId="4016613637" sldId="276"/>
            <ac:picMk id="9" creationId="{67B35942-DBA7-4B2A-A6D1-21FB4B68A5F5}"/>
          </ac:picMkLst>
        </pc:picChg>
      </pc:sldChg>
      <pc:sldChg chg="addSp delSp modSp mod setBg">
        <pc:chgData name="Szymon Ciemała (szymcie806)" userId="4b4cb09b-3709-498d-97fc-326341dc8c78" providerId="ADAL" clId="{41C30BB2-25D8-4D1E-8A37-B6DBD7E50888}" dt="2021-08-02T10:12:03.433" v="119"/>
        <pc:sldMkLst>
          <pc:docMk/>
          <pc:sldMk cId="3410887641" sldId="277"/>
        </pc:sldMkLst>
        <pc:spChg chg="mod">
          <ac:chgData name="Szymon Ciemała (szymcie806)" userId="4b4cb09b-3709-498d-97fc-326341dc8c78" providerId="ADAL" clId="{41C30BB2-25D8-4D1E-8A37-B6DBD7E50888}" dt="2021-08-02T10:11:31.531" v="113" actId="26606"/>
          <ac:spMkLst>
            <pc:docMk/>
            <pc:sldMk cId="3410887641" sldId="277"/>
            <ac:spMk id="2" creationId="{DBD8BFBB-D564-422F-A26D-439BE95E3322}"/>
          </ac:spMkLst>
        </pc:spChg>
        <pc:spChg chg="add del">
          <ac:chgData name="Szymon Ciemała (szymcie806)" userId="4b4cb09b-3709-498d-97fc-326341dc8c78" providerId="ADAL" clId="{41C30BB2-25D8-4D1E-8A37-B6DBD7E50888}" dt="2021-08-02T10:11:31.531" v="113" actId="26606"/>
          <ac:spMkLst>
            <pc:docMk/>
            <pc:sldMk cId="3410887641" sldId="277"/>
            <ac:spMk id="3" creationId="{B526DEFC-02E0-4036-BCB7-501E84ACC2F1}"/>
          </ac:spMkLst>
        </pc:spChg>
        <pc:spChg chg="add">
          <ac:chgData name="Szymon Ciemała (szymcie806)" userId="4b4cb09b-3709-498d-97fc-326341dc8c78" providerId="ADAL" clId="{41C30BB2-25D8-4D1E-8A37-B6DBD7E50888}" dt="2021-08-02T10:11:31.531" v="113" actId="26606"/>
          <ac:spMkLst>
            <pc:docMk/>
            <pc:sldMk cId="3410887641" sldId="277"/>
            <ac:spMk id="8" creationId="{100EDD19-6802-4EC3-95CE-CFFAB042CFD6}"/>
          </ac:spMkLst>
        </pc:spChg>
        <pc:spChg chg="add del">
          <ac:chgData name="Szymon Ciemała (szymcie806)" userId="4b4cb09b-3709-498d-97fc-326341dc8c78" providerId="ADAL" clId="{41C30BB2-25D8-4D1E-8A37-B6DBD7E50888}" dt="2021-08-02T10:11:31.519" v="112" actId="26606"/>
          <ac:spMkLst>
            <pc:docMk/>
            <pc:sldMk cId="3410887641" sldId="277"/>
            <ac:spMk id="9" creationId="{2E442304-DDBD-4F7B-8017-36BCC863FB40}"/>
          </ac:spMkLst>
        </pc:spChg>
        <pc:spChg chg="add">
          <ac:chgData name="Szymon Ciemała (szymcie806)" userId="4b4cb09b-3709-498d-97fc-326341dc8c78" providerId="ADAL" clId="{41C30BB2-25D8-4D1E-8A37-B6DBD7E50888}" dt="2021-08-02T10:11:31.531" v="113" actId="26606"/>
          <ac:spMkLst>
            <pc:docMk/>
            <pc:sldMk cId="3410887641" sldId="277"/>
            <ac:spMk id="10" creationId="{DB17E863-922E-4C26-BD64-E8FD41D28661}"/>
          </ac:spMkLst>
        </pc:spChg>
        <pc:spChg chg="add del">
          <ac:chgData name="Szymon Ciemała (szymcie806)" userId="4b4cb09b-3709-498d-97fc-326341dc8c78" providerId="ADAL" clId="{41C30BB2-25D8-4D1E-8A37-B6DBD7E50888}" dt="2021-08-02T10:11:31.519" v="112" actId="26606"/>
          <ac:spMkLst>
            <pc:docMk/>
            <pc:sldMk cId="3410887641" sldId="277"/>
            <ac:spMk id="11" creationId="{5E107275-3853-46FD-A241-DE4355A42675}"/>
          </ac:spMkLst>
        </pc:spChg>
        <pc:spChg chg="add">
          <ac:chgData name="Szymon Ciemała (szymcie806)" userId="4b4cb09b-3709-498d-97fc-326341dc8c78" providerId="ADAL" clId="{41C30BB2-25D8-4D1E-8A37-B6DBD7E50888}" dt="2021-08-02T10:11:31.531" v="113" actId="26606"/>
          <ac:spMkLst>
            <pc:docMk/>
            <pc:sldMk cId="3410887641" sldId="277"/>
            <ac:spMk id="13" creationId="{B526DEFC-02E0-4036-BCB7-501E84ACC2F1}"/>
          </ac:spMkLst>
        </pc:spChg>
        <pc:graphicFrameChg chg="add del">
          <ac:chgData name="Szymon Ciemała (szymcie806)" userId="4b4cb09b-3709-498d-97fc-326341dc8c78" providerId="ADAL" clId="{41C30BB2-25D8-4D1E-8A37-B6DBD7E50888}" dt="2021-08-02T10:11:31.519" v="112" actId="26606"/>
          <ac:graphicFrameMkLst>
            <pc:docMk/>
            <pc:sldMk cId="3410887641" sldId="277"/>
            <ac:graphicFrameMk id="5" creationId="{1AF5C90A-DDB7-49E3-B237-9019ADD9FA68}"/>
          </ac:graphicFrameMkLst>
        </pc:graphicFrameChg>
        <pc:picChg chg="add mod">
          <ac:chgData name="Szymon Ciemała (szymcie806)" userId="4b4cb09b-3709-498d-97fc-326341dc8c78" providerId="ADAL" clId="{41C30BB2-25D8-4D1E-8A37-B6DBD7E50888}" dt="2021-08-02T10:12:03.433" v="119"/>
          <ac:picMkLst>
            <pc:docMk/>
            <pc:sldMk cId="3410887641" sldId="277"/>
            <ac:picMk id="12" creationId="{E11DB4B5-B11A-4637-9499-DBA91279EB21}"/>
          </ac:picMkLst>
        </pc:picChg>
      </pc:sldChg>
      <pc:sldChg chg="addSp delSp modSp mod setBg">
        <pc:chgData name="Szymon Ciemała (szymcie806)" userId="4b4cb09b-3709-498d-97fc-326341dc8c78" providerId="ADAL" clId="{41C30BB2-25D8-4D1E-8A37-B6DBD7E50888}" dt="2021-08-02T10:10:22.564" v="96"/>
        <pc:sldMkLst>
          <pc:docMk/>
          <pc:sldMk cId="214899425" sldId="279"/>
        </pc:sldMkLst>
        <pc:spChg chg="mod">
          <ac:chgData name="Szymon Ciemała (szymcie806)" userId="4b4cb09b-3709-498d-97fc-326341dc8c78" providerId="ADAL" clId="{41C30BB2-25D8-4D1E-8A37-B6DBD7E50888}" dt="2021-08-02T10:10:21.301" v="95" actId="26606"/>
          <ac:spMkLst>
            <pc:docMk/>
            <pc:sldMk cId="214899425" sldId="279"/>
            <ac:spMk id="2" creationId="{3AAD68B1-1CD3-4231-A2EB-580B395F5D9D}"/>
          </ac:spMkLst>
        </pc:spChg>
        <pc:spChg chg="mod">
          <ac:chgData name="Szymon Ciemała (szymcie806)" userId="4b4cb09b-3709-498d-97fc-326341dc8c78" providerId="ADAL" clId="{41C30BB2-25D8-4D1E-8A37-B6DBD7E50888}" dt="2021-08-02T10:10:21.301" v="95" actId="26606"/>
          <ac:spMkLst>
            <pc:docMk/>
            <pc:sldMk cId="214899425" sldId="279"/>
            <ac:spMk id="6" creationId="{7B1CA0C6-F9A5-4CDF-BA03-DF8B1A88EA26}"/>
          </ac:spMkLst>
        </pc:spChg>
        <pc:spChg chg="del">
          <ac:chgData name="Szymon Ciemała (szymcie806)" userId="4b4cb09b-3709-498d-97fc-326341dc8c78" providerId="ADAL" clId="{41C30BB2-25D8-4D1E-8A37-B6DBD7E50888}" dt="2021-08-02T10:10:18.461" v="94" actId="478"/>
          <ac:spMkLst>
            <pc:docMk/>
            <pc:sldMk cId="214899425" sldId="279"/>
            <ac:spMk id="7" creationId="{5F41E944-FCD6-42B1-8EEC-DA4AE70F2722}"/>
          </ac:spMkLst>
        </pc:spChg>
        <pc:spChg chg="del">
          <ac:chgData name="Szymon Ciemała (szymcie806)" userId="4b4cb09b-3709-498d-97fc-326341dc8c78" providerId="ADAL" clId="{41C30BB2-25D8-4D1E-8A37-B6DBD7E50888}" dt="2021-08-02T10:10:18.461" v="94" actId="478"/>
          <ac:spMkLst>
            <pc:docMk/>
            <pc:sldMk cId="214899425" sldId="279"/>
            <ac:spMk id="8" creationId="{76C435F4-ECFA-456D-A5A6-4FBBBF039605}"/>
          </ac:spMkLst>
        </pc:spChg>
        <pc:spChg chg="del">
          <ac:chgData name="Szymon Ciemała (szymcie806)" userId="4b4cb09b-3709-498d-97fc-326341dc8c78" providerId="ADAL" clId="{41C30BB2-25D8-4D1E-8A37-B6DBD7E50888}" dt="2021-08-02T10:10:18.461" v="94" actId="478"/>
          <ac:spMkLst>
            <pc:docMk/>
            <pc:sldMk cId="214899425" sldId="279"/>
            <ac:spMk id="9" creationId="{04C56A20-B174-46A7-96BF-DA35120424D9}"/>
          </ac:spMkLst>
        </pc:spChg>
        <pc:spChg chg="del">
          <ac:chgData name="Szymon Ciemała (szymcie806)" userId="4b4cb09b-3709-498d-97fc-326341dc8c78" providerId="ADAL" clId="{41C30BB2-25D8-4D1E-8A37-B6DBD7E50888}" dt="2021-08-02T10:10:18.461" v="94" actId="478"/>
          <ac:spMkLst>
            <pc:docMk/>
            <pc:sldMk cId="214899425" sldId="279"/>
            <ac:spMk id="13" creationId="{E100CDD4-5F19-4C75-BBF5-0FE96CA2DA4C}"/>
          </ac:spMkLst>
        </pc:spChg>
        <pc:spChg chg="add">
          <ac:chgData name="Szymon Ciemała (szymcie806)" userId="4b4cb09b-3709-498d-97fc-326341dc8c78" providerId="ADAL" clId="{41C30BB2-25D8-4D1E-8A37-B6DBD7E50888}" dt="2021-08-02T10:10:21.301" v="95" actId="26606"/>
          <ac:spMkLst>
            <pc:docMk/>
            <pc:sldMk cId="214899425" sldId="279"/>
            <ac:spMk id="14" creationId="{100EDD19-6802-4EC3-95CE-CFFAB042CFD6}"/>
          </ac:spMkLst>
        </pc:spChg>
        <pc:spChg chg="add">
          <ac:chgData name="Szymon Ciemała (szymcie806)" userId="4b4cb09b-3709-498d-97fc-326341dc8c78" providerId="ADAL" clId="{41C30BB2-25D8-4D1E-8A37-B6DBD7E50888}" dt="2021-08-02T10:10:21.301" v="95" actId="26606"/>
          <ac:spMkLst>
            <pc:docMk/>
            <pc:sldMk cId="214899425" sldId="279"/>
            <ac:spMk id="15" creationId="{DB17E863-922E-4C26-BD64-E8FD41D28661}"/>
          </ac:spMkLst>
        </pc:spChg>
        <pc:spChg chg="add mod">
          <ac:chgData name="Szymon Ciemała (szymcie806)" userId="4b4cb09b-3709-498d-97fc-326341dc8c78" providerId="ADAL" clId="{41C30BB2-25D8-4D1E-8A37-B6DBD7E50888}" dt="2021-08-02T10:10:22.564" v="96"/>
          <ac:spMkLst>
            <pc:docMk/>
            <pc:sldMk cId="214899425" sldId="279"/>
            <ac:spMk id="16" creationId="{0F0C4161-6763-4FE9-8734-73ADBD06171D}"/>
          </ac:spMkLst>
        </pc:spChg>
        <pc:spChg chg="add mod">
          <ac:chgData name="Szymon Ciemała (szymcie806)" userId="4b4cb09b-3709-498d-97fc-326341dc8c78" providerId="ADAL" clId="{41C30BB2-25D8-4D1E-8A37-B6DBD7E50888}" dt="2021-08-02T10:10:22.564" v="96"/>
          <ac:spMkLst>
            <pc:docMk/>
            <pc:sldMk cId="214899425" sldId="279"/>
            <ac:spMk id="17" creationId="{29D0EF6A-F3E1-4DFE-AA27-A0C726CB4B8F}"/>
          </ac:spMkLst>
        </pc:spChg>
        <pc:spChg chg="add mod">
          <ac:chgData name="Szymon Ciemała (szymcie806)" userId="4b4cb09b-3709-498d-97fc-326341dc8c78" providerId="ADAL" clId="{41C30BB2-25D8-4D1E-8A37-B6DBD7E50888}" dt="2021-08-02T10:10:22.564" v="96"/>
          <ac:spMkLst>
            <pc:docMk/>
            <pc:sldMk cId="214899425" sldId="279"/>
            <ac:spMk id="18" creationId="{8792C431-6CD2-4651-A4C0-1B353358DE69}"/>
          </ac:spMkLst>
        </pc:spChg>
        <pc:spChg chg="add mod">
          <ac:chgData name="Szymon Ciemała (szymcie806)" userId="4b4cb09b-3709-498d-97fc-326341dc8c78" providerId="ADAL" clId="{41C30BB2-25D8-4D1E-8A37-B6DBD7E50888}" dt="2021-08-02T10:10:22.564" v="96"/>
          <ac:spMkLst>
            <pc:docMk/>
            <pc:sldMk cId="214899425" sldId="279"/>
            <ac:spMk id="22" creationId="{C2382F04-0D68-4EB2-86F1-ECFC4BD600B3}"/>
          </ac:spMkLst>
        </pc:spChg>
        <pc:cxnChg chg="del">
          <ac:chgData name="Szymon Ciemała (szymcie806)" userId="4b4cb09b-3709-498d-97fc-326341dc8c78" providerId="ADAL" clId="{41C30BB2-25D8-4D1E-8A37-B6DBD7E50888}" dt="2021-08-02T10:10:18.461" v="94" actId="478"/>
          <ac:cxnSpMkLst>
            <pc:docMk/>
            <pc:sldMk cId="214899425" sldId="279"/>
            <ac:cxnSpMk id="10" creationId="{608352CC-2473-4039-81EA-977BB606BF10}"/>
          </ac:cxnSpMkLst>
        </pc:cxnChg>
        <pc:cxnChg chg="del">
          <ac:chgData name="Szymon Ciemała (szymcie806)" userId="4b4cb09b-3709-498d-97fc-326341dc8c78" providerId="ADAL" clId="{41C30BB2-25D8-4D1E-8A37-B6DBD7E50888}" dt="2021-08-02T10:10:18.461" v="94" actId="478"/>
          <ac:cxnSpMkLst>
            <pc:docMk/>
            <pc:sldMk cId="214899425" sldId="279"/>
            <ac:cxnSpMk id="11" creationId="{71DA8CC6-F1B5-437D-B23B-13330D5CA8BD}"/>
          </ac:cxnSpMkLst>
        </pc:cxnChg>
        <pc:cxnChg chg="del">
          <ac:chgData name="Szymon Ciemała (szymcie806)" userId="4b4cb09b-3709-498d-97fc-326341dc8c78" providerId="ADAL" clId="{41C30BB2-25D8-4D1E-8A37-B6DBD7E50888}" dt="2021-08-02T10:10:18.461" v="94" actId="478"/>
          <ac:cxnSpMkLst>
            <pc:docMk/>
            <pc:sldMk cId="214899425" sldId="279"/>
            <ac:cxnSpMk id="12" creationId="{184BCEF6-6DC8-4DBA-BCB9-FDBA0338A2C5}"/>
          </ac:cxnSpMkLst>
        </pc:cxnChg>
        <pc:cxnChg chg="add mod">
          <ac:chgData name="Szymon Ciemała (szymcie806)" userId="4b4cb09b-3709-498d-97fc-326341dc8c78" providerId="ADAL" clId="{41C30BB2-25D8-4D1E-8A37-B6DBD7E50888}" dt="2021-08-02T10:10:22.564" v="96"/>
          <ac:cxnSpMkLst>
            <pc:docMk/>
            <pc:sldMk cId="214899425" sldId="279"/>
            <ac:cxnSpMk id="19" creationId="{68BA1FA1-4834-48F0-B569-20061ECD992C}"/>
          </ac:cxnSpMkLst>
        </pc:cxnChg>
        <pc:cxnChg chg="add mod">
          <ac:chgData name="Szymon Ciemała (szymcie806)" userId="4b4cb09b-3709-498d-97fc-326341dc8c78" providerId="ADAL" clId="{41C30BB2-25D8-4D1E-8A37-B6DBD7E50888}" dt="2021-08-02T10:10:22.564" v="96"/>
          <ac:cxnSpMkLst>
            <pc:docMk/>
            <pc:sldMk cId="214899425" sldId="279"/>
            <ac:cxnSpMk id="20" creationId="{12825109-5F26-41D4-A898-F7D73F5EE6B6}"/>
          </ac:cxnSpMkLst>
        </pc:cxnChg>
        <pc:cxnChg chg="add mod">
          <ac:chgData name="Szymon Ciemała (szymcie806)" userId="4b4cb09b-3709-498d-97fc-326341dc8c78" providerId="ADAL" clId="{41C30BB2-25D8-4D1E-8A37-B6DBD7E50888}" dt="2021-08-02T10:10:22.564" v="96"/>
          <ac:cxnSpMkLst>
            <pc:docMk/>
            <pc:sldMk cId="214899425" sldId="279"/>
            <ac:cxnSpMk id="21" creationId="{B4048CC2-7E8F-42C7-9EBA-B1FFC44DD3FD}"/>
          </ac:cxnSpMkLst>
        </pc:cxnChg>
      </pc:sldChg>
      <pc:sldChg chg="addSp delSp modSp mod">
        <pc:chgData name="Szymon Ciemała (szymcie806)" userId="4b4cb09b-3709-498d-97fc-326341dc8c78" providerId="ADAL" clId="{41C30BB2-25D8-4D1E-8A37-B6DBD7E50888}" dt="2021-08-02T10:11:21.701" v="110"/>
        <pc:sldMkLst>
          <pc:docMk/>
          <pc:sldMk cId="2812639459" sldId="280"/>
        </pc:sldMkLst>
        <pc:picChg chg="add mod">
          <ac:chgData name="Szymon Ciemała (szymcie806)" userId="4b4cb09b-3709-498d-97fc-326341dc8c78" providerId="ADAL" clId="{41C30BB2-25D8-4D1E-8A37-B6DBD7E50888}" dt="2021-08-02T10:11:21.701" v="110"/>
          <ac:picMkLst>
            <pc:docMk/>
            <pc:sldMk cId="2812639459" sldId="280"/>
            <ac:picMk id="4" creationId="{8B58F142-F20A-4488-A930-F1FFBF89C489}"/>
          </ac:picMkLst>
        </pc:picChg>
        <pc:picChg chg="del">
          <ac:chgData name="Szymon Ciemała (szymcie806)" userId="4b4cb09b-3709-498d-97fc-326341dc8c78" providerId="ADAL" clId="{41C30BB2-25D8-4D1E-8A37-B6DBD7E50888}" dt="2021-08-02T10:11:16.071" v="109" actId="478"/>
          <ac:picMkLst>
            <pc:docMk/>
            <pc:sldMk cId="2812639459" sldId="280"/>
            <ac:picMk id="9" creationId="{5A7E8E17-12EC-4D77-A7B7-D041D2ECF2A2}"/>
          </ac:picMkLst>
        </pc:picChg>
      </pc:sldChg>
      <pc:sldChg chg="addSp modSp mod setBg">
        <pc:chgData name="Szymon Ciemała (szymcie806)" userId="4b4cb09b-3709-498d-97fc-326341dc8c78" providerId="ADAL" clId="{41C30BB2-25D8-4D1E-8A37-B6DBD7E50888}" dt="2021-08-02T09:12:46.575" v="12" actId="1582"/>
        <pc:sldMkLst>
          <pc:docMk/>
          <pc:sldMk cId="4241610838" sldId="281"/>
        </pc:sldMkLst>
        <pc:spChg chg="mod">
          <ac:chgData name="Szymon Ciemała (szymcie806)" userId="4b4cb09b-3709-498d-97fc-326341dc8c78" providerId="ADAL" clId="{41C30BB2-25D8-4D1E-8A37-B6DBD7E50888}" dt="2021-08-02T09:12:27.610" v="5" actId="26606"/>
          <ac:spMkLst>
            <pc:docMk/>
            <pc:sldMk cId="4241610838" sldId="281"/>
            <ac:spMk id="2" creationId="{02A71B29-D72D-4157-B9B1-F72C09197DC4}"/>
          </ac:spMkLst>
        </pc:spChg>
        <pc:spChg chg="mod">
          <ac:chgData name="Szymon Ciemała (szymcie806)" userId="4b4cb09b-3709-498d-97fc-326341dc8c78" providerId="ADAL" clId="{41C30BB2-25D8-4D1E-8A37-B6DBD7E50888}" dt="2021-08-02T09:12:27.610" v="5" actId="26606"/>
          <ac:spMkLst>
            <pc:docMk/>
            <pc:sldMk cId="4241610838" sldId="281"/>
            <ac:spMk id="4" creationId="{40609A24-41E1-429A-B9DB-8B17952B1734}"/>
          </ac:spMkLst>
        </pc:spChg>
        <pc:spChg chg="add">
          <ac:chgData name="Szymon Ciemała (szymcie806)" userId="4b4cb09b-3709-498d-97fc-326341dc8c78" providerId="ADAL" clId="{41C30BB2-25D8-4D1E-8A37-B6DBD7E50888}" dt="2021-08-02T09:12:27.610" v="5" actId="26606"/>
          <ac:spMkLst>
            <pc:docMk/>
            <pc:sldMk cId="4241610838" sldId="281"/>
            <ac:spMk id="12" creationId="{69D47016-023F-44BD-981C-50E7A10A6609}"/>
          </ac:spMkLst>
        </pc:spChg>
        <pc:spChg chg="add">
          <ac:chgData name="Szymon Ciemała (szymcie806)" userId="4b4cb09b-3709-498d-97fc-326341dc8c78" providerId="ADAL" clId="{41C30BB2-25D8-4D1E-8A37-B6DBD7E50888}" dt="2021-08-02T09:12:27.610" v="5" actId="26606"/>
          <ac:spMkLst>
            <pc:docMk/>
            <pc:sldMk cId="4241610838" sldId="281"/>
            <ac:spMk id="14" creationId="{6D8B37B0-0682-433E-BC8D-498C04ABD9A7}"/>
          </ac:spMkLst>
        </pc:spChg>
        <pc:picChg chg="mod ord">
          <ac:chgData name="Szymon Ciemała (szymcie806)" userId="4b4cb09b-3709-498d-97fc-326341dc8c78" providerId="ADAL" clId="{41C30BB2-25D8-4D1E-8A37-B6DBD7E50888}" dt="2021-08-02T09:12:41.226" v="11" actId="1076"/>
          <ac:picMkLst>
            <pc:docMk/>
            <pc:sldMk cId="4241610838" sldId="281"/>
            <ac:picMk id="3" creationId="{040B47DD-1B46-43FC-A0E2-228DC8689489}"/>
          </ac:picMkLst>
        </pc:picChg>
        <pc:picChg chg="mod">
          <ac:chgData name="Szymon Ciemała (szymcie806)" userId="4b4cb09b-3709-498d-97fc-326341dc8c78" providerId="ADAL" clId="{41C30BB2-25D8-4D1E-8A37-B6DBD7E50888}" dt="2021-08-02T09:12:29.922" v="6" actId="1076"/>
          <ac:picMkLst>
            <pc:docMk/>
            <pc:sldMk cId="4241610838" sldId="281"/>
            <ac:picMk id="6" creationId="{EBE25B62-4244-4138-8612-82D03EB7091A}"/>
          </ac:picMkLst>
        </pc:picChg>
        <pc:cxnChg chg="mod">
          <ac:chgData name="Szymon Ciemała (szymcie806)" userId="4b4cb09b-3709-498d-97fc-326341dc8c78" providerId="ADAL" clId="{41C30BB2-25D8-4D1E-8A37-B6DBD7E50888}" dt="2021-08-02T09:12:46.575" v="12" actId="1582"/>
          <ac:cxnSpMkLst>
            <pc:docMk/>
            <pc:sldMk cId="4241610838" sldId="281"/>
            <ac:cxnSpMk id="7" creationId="{EC2C5EDE-0946-4CDA-B2FC-E17F1B77DAEF}"/>
          </ac:cxnSpMkLst>
        </pc:cxnChg>
      </pc:sldChg>
      <pc:sldChg chg="addSp modSp mod setBg">
        <pc:chgData name="Szymon Ciemała (szymcie806)" userId="4b4cb09b-3709-498d-97fc-326341dc8c78" providerId="ADAL" clId="{41C30BB2-25D8-4D1E-8A37-B6DBD7E50888}" dt="2021-08-02T10:07:53.435" v="56" actId="26606"/>
        <pc:sldMkLst>
          <pc:docMk/>
          <pc:sldMk cId="4015291656" sldId="282"/>
        </pc:sldMkLst>
        <pc:spChg chg="mod">
          <ac:chgData name="Szymon Ciemała (szymcie806)" userId="4b4cb09b-3709-498d-97fc-326341dc8c78" providerId="ADAL" clId="{41C30BB2-25D8-4D1E-8A37-B6DBD7E50888}" dt="2021-08-02T10:07:53.435" v="56" actId="26606"/>
          <ac:spMkLst>
            <pc:docMk/>
            <pc:sldMk cId="4015291656" sldId="282"/>
            <ac:spMk id="2" creationId="{60FA75D1-924B-4CC8-B341-CF0E393CEEDD}"/>
          </ac:spMkLst>
        </pc:spChg>
        <pc:spChg chg="mod">
          <ac:chgData name="Szymon Ciemała (szymcie806)" userId="4b4cb09b-3709-498d-97fc-326341dc8c78" providerId="ADAL" clId="{41C30BB2-25D8-4D1E-8A37-B6DBD7E50888}" dt="2021-08-02T10:07:53.435" v="56" actId="26606"/>
          <ac:spMkLst>
            <pc:docMk/>
            <pc:sldMk cId="4015291656" sldId="282"/>
            <ac:spMk id="3" creationId="{66D118EF-68EB-40B6-86C8-0BE88A8B8BE0}"/>
          </ac:spMkLst>
        </pc:spChg>
        <pc:spChg chg="add">
          <ac:chgData name="Szymon Ciemała (szymcie806)" userId="4b4cb09b-3709-498d-97fc-326341dc8c78" providerId="ADAL" clId="{41C30BB2-25D8-4D1E-8A37-B6DBD7E50888}" dt="2021-08-02T10:07:53.435" v="56" actId="26606"/>
          <ac:spMkLst>
            <pc:docMk/>
            <pc:sldMk cId="4015291656" sldId="282"/>
            <ac:spMk id="8" creationId="{777A147A-9ED8-46B4-8660-1B3C2AA880B5}"/>
          </ac:spMkLst>
        </pc:spChg>
        <pc:spChg chg="add">
          <ac:chgData name="Szymon Ciemała (szymcie806)" userId="4b4cb09b-3709-498d-97fc-326341dc8c78" providerId="ADAL" clId="{41C30BB2-25D8-4D1E-8A37-B6DBD7E50888}" dt="2021-08-02T10:07:53.435" v="56" actId="26606"/>
          <ac:spMkLst>
            <pc:docMk/>
            <pc:sldMk cId="4015291656" sldId="282"/>
            <ac:spMk id="10" creationId="{5D6C15A0-C087-4593-8414-2B4EC1CDC3DE}"/>
          </ac:spMkLst>
        </pc:spChg>
      </pc:sldChg>
      <pc:sldChg chg="addSp modSp mod setBg">
        <pc:chgData name="Szymon Ciemała (szymcie806)" userId="4b4cb09b-3709-498d-97fc-326341dc8c78" providerId="ADAL" clId="{41C30BB2-25D8-4D1E-8A37-B6DBD7E50888}" dt="2021-08-02T10:11:36.766" v="114" actId="26606"/>
        <pc:sldMkLst>
          <pc:docMk/>
          <pc:sldMk cId="3317132916" sldId="283"/>
        </pc:sldMkLst>
        <pc:spChg chg="mod">
          <ac:chgData name="Szymon Ciemała (szymcie806)" userId="4b4cb09b-3709-498d-97fc-326341dc8c78" providerId="ADAL" clId="{41C30BB2-25D8-4D1E-8A37-B6DBD7E50888}" dt="2021-08-02T10:11:36.766" v="114" actId="26606"/>
          <ac:spMkLst>
            <pc:docMk/>
            <pc:sldMk cId="3317132916" sldId="283"/>
            <ac:spMk id="2" creationId="{23ED8362-45DE-431D-9843-0A25E826E963}"/>
          </ac:spMkLst>
        </pc:spChg>
        <pc:spChg chg="add">
          <ac:chgData name="Szymon Ciemała (szymcie806)" userId="4b4cb09b-3709-498d-97fc-326341dc8c78" providerId="ADAL" clId="{41C30BB2-25D8-4D1E-8A37-B6DBD7E50888}" dt="2021-08-02T10:11:36.766" v="114" actId="26606"/>
          <ac:spMkLst>
            <pc:docMk/>
            <pc:sldMk cId="3317132916" sldId="283"/>
            <ac:spMk id="7" creationId="{289ED1AA-8684-4D37-B208-8777E1A7780D}"/>
          </ac:spMkLst>
        </pc:spChg>
        <pc:spChg chg="add">
          <ac:chgData name="Szymon Ciemała (szymcie806)" userId="4b4cb09b-3709-498d-97fc-326341dc8c78" providerId="ADAL" clId="{41C30BB2-25D8-4D1E-8A37-B6DBD7E50888}" dt="2021-08-02T10:11:36.766" v="114" actId="26606"/>
          <ac:spMkLst>
            <pc:docMk/>
            <pc:sldMk cId="3317132916" sldId="283"/>
            <ac:spMk id="9" creationId="{4180E01B-B1F4-437C-807D-1C930718EE64}"/>
          </ac:spMkLst>
        </pc:spChg>
        <pc:spChg chg="add">
          <ac:chgData name="Szymon Ciemała (szymcie806)" userId="4b4cb09b-3709-498d-97fc-326341dc8c78" providerId="ADAL" clId="{41C30BB2-25D8-4D1E-8A37-B6DBD7E50888}" dt="2021-08-02T10:11:36.766" v="114" actId="26606"/>
          <ac:spMkLst>
            <pc:docMk/>
            <pc:sldMk cId="3317132916" sldId="283"/>
            <ac:spMk id="11" creationId="{41F77738-2AF0-4750-A0C7-F97C2C17590E}"/>
          </ac:spMkLst>
        </pc:spChg>
      </pc:sldChg>
      <pc:sldChg chg="addSp delSp modSp mod setBg">
        <pc:chgData name="Szymon Ciemała (szymcie806)" userId="4b4cb09b-3709-498d-97fc-326341dc8c78" providerId="ADAL" clId="{41C30BB2-25D8-4D1E-8A37-B6DBD7E50888}" dt="2021-08-02T10:11:59.797" v="118"/>
        <pc:sldMkLst>
          <pc:docMk/>
          <pc:sldMk cId="3518540788" sldId="284"/>
        </pc:sldMkLst>
        <pc:spChg chg="mod">
          <ac:chgData name="Szymon Ciemała (szymcie806)" userId="4b4cb09b-3709-498d-97fc-326341dc8c78" providerId="ADAL" clId="{41C30BB2-25D8-4D1E-8A37-B6DBD7E50888}" dt="2021-08-02T10:10:57.824" v="105" actId="1076"/>
          <ac:spMkLst>
            <pc:docMk/>
            <pc:sldMk cId="3518540788" sldId="284"/>
            <ac:spMk id="3" creationId="{5E899137-B492-4ADE-84C4-366565A6C6FF}"/>
          </ac:spMkLst>
        </pc:spChg>
        <pc:spChg chg="add">
          <ac:chgData name="Szymon Ciemała (szymcie806)" userId="4b4cb09b-3709-498d-97fc-326341dc8c78" providerId="ADAL" clId="{41C30BB2-25D8-4D1E-8A37-B6DBD7E50888}" dt="2021-08-02T10:10:40.334" v="98" actId="26606"/>
          <ac:spMkLst>
            <pc:docMk/>
            <pc:sldMk cId="3518540788" sldId="284"/>
            <ac:spMk id="8" creationId="{777A147A-9ED8-46B4-8660-1B3C2AA880B5}"/>
          </ac:spMkLst>
        </pc:spChg>
        <pc:spChg chg="add">
          <ac:chgData name="Szymon Ciemała (szymcie806)" userId="4b4cb09b-3709-498d-97fc-326341dc8c78" providerId="ADAL" clId="{41C30BB2-25D8-4D1E-8A37-B6DBD7E50888}" dt="2021-08-02T10:10:40.334" v="98" actId="26606"/>
          <ac:spMkLst>
            <pc:docMk/>
            <pc:sldMk cId="3518540788" sldId="284"/>
            <ac:spMk id="10" creationId="{5D6C15A0-C087-4593-8414-2B4EC1CDC3DE}"/>
          </ac:spMkLst>
        </pc:spChg>
        <pc:picChg chg="del">
          <ac:chgData name="Szymon Ciemała (szymcie806)" userId="4b4cb09b-3709-498d-97fc-326341dc8c78" providerId="ADAL" clId="{41C30BB2-25D8-4D1E-8A37-B6DBD7E50888}" dt="2021-08-02T10:10:33.811" v="97" actId="478"/>
          <ac:picMkLst>
            <pc:docMk/>
            <pc:sldMk cId="3518540788" sldId="284"/>
            <ac:picMk id="2" creationId="{2E1644FE-0C17-4056-94AB-13F79D158E80}"/>
          </ac:picMkLst>
        </pc:picChg>
        <pc:picChg chg="add mod">
          <ac:chgData name="Szymon Ciemała (szymcie806)" userId="4b4cb09b-3709-498d-97fc-326341dc8c78" providerId="ADAL" clId="{41C30BB2-25D8-4D1E-8A37-B6DBD7E50888}" dt="2021-08-02T10:11:02.248" v="108" actId="1076"/>
          <ac:picMkLst>
            <pc:docMk/>
            <pc:sldMk cId="3518540788" sldId="284"/>
            <ac:picMk id="6" creationId="{31886CE7-418F-4ADA-8D8D-94F23BC5E8EF}"/>
          </ac:picMkLst>
        </pc:picChg>
        <pc:picChg chg="add mod">
          <ac:chgData name="Szymon Ciemała (szymcie806)" userId="4b4cb09b-3709-498d-97fc-326341dc8c78" providerId="ADAL" clId="{41C30BB2-25D8-4D1E-8A37-B6DBD7E50888}" dt="2021-08-02T10:11:59.797" v="118"/>
          <ac:picMkLst>
            <pc:docMk/>
            <pc:sldMk cId="3518540788" sldId="284"/>
            <ac:picMk id="7" creationId="{BB3664D6-9705-4166-8213-A5D2BBA6B148}"/>
          </ac:picMkLst>
        </pc:picChg>
      </pc:sldChg>
    </pc:docChg>
  </pc:docChgLst>
  <pc:docChgLst>
    <pc:chgData name="Szymon Ciemała (szymcie806)" userId="4b4cb09b-3709-498d-97fc-326341dc8c78" providerId="ADAL" clId="{27E3B7B1-4943-417F-BC43-6768167AF0E2}"/>
    <pc:docChg chg="undo custSel addSld delSld modSld sldOrd">
      <pc:chgData name="Szymon Ciemała (szymcie806)" userId="4b4cb09b-3709-498d-97fc-326341dc8c78" providerId="ADAL" clId="{27E3B7B1-4943-417F-BC43-6768167AF0E2}" dt="2021-09-24T19:37:06.241" v="1851" actId="20577"/>
      <pc:docMkLst>
        <pc:docMk/>
      </pc:docMkLst>
      <pc:sldChg chg="modSp mod">
        <pc:chgData name="Szymon Ciemała (szymcie806)" userId="4b4cb09b-3709-498d-97fc-326341dc8c78" providerId="ADAL" clId="{27E3B7B1-4943-417F-BC43-6768167AF0E2}" dt="2021-09-24T09:40:42.066" v="21" actId="20577"/>
        <pc:sldMkLst>
          <pc:docMk/>
          <pc:sldMk cId="3954356444" sldId="268"/>
        </pc:sldMkLst>
        <pc:spChg chg="mod">
          <ac:chgData name="Szymon Ciemała (szymcie806)" userId="4b4cb09b-3709-498d-97fc-326341dc8c78" providerId="ADAL" clId="{27E3B7B1-4943-417F-BC43-6768167AF0E2}" dt="2021-09-24T09:40:42.066" v="21" actId="20577"/>
          <ac:spMkLst>
            <pc:docMk/>
            <pc:sldMk cId="3954356444" sldId="268"/>
            <ac:spMk id="4" creationId="{00000000-0000-0000-0000-000000000000}"/>
          </ac:spMkLst>
        </pc:spChg>
      </pc:sldChg>
      <pc:sldChg chg="addSp delSp modSp mod modClrScheme delDesignElem chgLayout">
        <pc:chgData name="Szymon Ciemała (szymcie806)" userId="4b4cb09b-3709-498d-97fc-326341dc8c78" providerId="ADAL" clId="{27E3B7B1-4943-417F-BC43-6768167AF0E2}" dt="2021-09-24T12:48:37.501" v="703" actId="14100"/>
        <pc:sldMkLst>
          <pc:docMk/>
          <pc:sldMk cId="481340273" sldId="288"/>
        </pc:sldMkLst>
        <pc:spChg chg="add del mod">
          <ac:chgData name="Szymon Ciemała (szymcie806)" userId="4b4cb09b-3709-498d-97fc-326341dc8c78" providerId="ADAL" clId="{27E3B7B1-4943-417F-BC43-6768167AF0E2}" dt="2021-09-24T12:48:28.110" v="700" actId="20577"/>
          <ac:spMkLst>
            <pc:docMk/>
            <pc:sldMk cId="481340273" sldId="288"/>
            <ac:spMk id="4" creationId="{3FCD853D-D4D2-4E1C-AAAB-253B8C710E92}"/>
          </ac:spMkLst>
        </pc:spChg>
        <pc:spChg chg="add del">
          <ac:chgData name="Szymon Ciemała (szymcie806)" userId="4b4cb09b-3709-498d-97fc-326341dc8c78" providerId="ADAL" clId="{27E3B7B1-4943-417F-BC43-6768167AF0E2}" dt="2021-09-24T12:48:18.992" v="666"/>
          <ac:spMkLst>
            <pc:docMk/>
            <pc:sldMk cId="481340273" sldId="288"/>
            <ac:spMk id="5" creationId="{AC974C06-C43B-4448-BD37-1564F204F68A}"/>
          </ac:spMkLst>
        </pc:spChg>
        <pc:spChg chg="add del">
          <ac:chgData name="Szymon Ciemała (szymcie806)" userId="4b4cb09b-3709-498d-97fc-326341dc8c78" providerId="ADAL" clId="{27E3B7B1-4943-417F-BC43-6768167AF0E2}" dt="2021-09-24T12:48:17.133" v="665" actId="700"/>
          <ac:spMkLst>
            <pc:docMk/>
            <pc:sldMk cId="481340273" sldId="288"/>
            <ac:spMk id="10" creationId="{100EDD19-6802-4EC3-95CE-CFFAB042CFD6}"/>
          </ac:spMkLst>
        </pc:spChg>
        <pc:spChg chg="add del">
          <ac:chgData name="Szymon Ciemała (szymcie806)" userId="4b4cb09b-3709-498d-97fc-326341dc8c78" providerId="ADAL" clId="{27E3B7B1-4943-417F-BC43-6768167AF0E2}" dt="2021-09-24T12:48:17.133" v="665" actId="700"/>
          <ac:spMkLst>
            <pc:docMk/>
            <pc:sldMk cId="481340273" sldId="288"/>
            <ac:spMk id="12" creationId="{DB17E863-922E-4C26-BD64-E8FD41D28661}"/>
          </ac:spMkLst>
        </pc:spChg>
        <pc:picChg chg="add del mod">
          <ac:chgData name="Szymon Ciemała (szymcie806)" userId="4b4cb09b-3709-498d-97fc-326341dc8c78" providerId="ADAL" clId="{27E3B7B1-4943-417F-BC43-6768167AF0E2}" dt="2021-09-24T12:48:15.816" v="664"/>
          <ac:picMkLst>
            <pc:docMk/>
            <pc:sldMk cId="481340273" sldId="288"/>
            <ac:picMk id="3" creationId="{4DA6CE6D-50C6-4AD7-B668-0C957481CB3A}"/>
          </ac:picMkLst>
        </pc:picChg>
        <pc:picChg chg="del">
          <ac:chgData name="Szymon Ciemała (szymcie806)" userId="4b4cb09b-3709-498d-97fc-326341dc8c78" providerId="ADAL" clId="{27E3B7B1-4943-417F-BC43-6768167AF0E2}" dt="2021-09-24T12:47:57.190" v="661" actId="478"/>
          <ac:picMkLst>
            <pc:docMk/>
            <pc:sldMk cId="481340273" sldId="288"/>
            <ac:picMk id="6" creationId="{A296453A-1D5B-4E3F-8101-8C62FB1E624D}"/>
          </ac:picMkLst>
        </pc:picChg>
        <pc:picChg chg="add mod">
          <ac:chgData name="Szymon Ciemała (szymcie806)" userId="4b4cb09b-3709-498d-97fc-326341dc8c78" providerId="ADAL" clId="{27E3B7B1-4943-417F-BC43-6768167AF0E2}" dt="2021-09-24T12:48:37.501" v="703" actId="14100"/>
          <ac:picMkLst>
            <pc:docMk/>
            <pc:sldMk cId="481340273" sldId="288"/>
            <ac:picMk id="8" creationId="{3A0D1A2F-8E63-4D1D-9014-D002D34C1F0C}"/>
          </ac:picMkLst>
        </pc:picChg>
      </pc:sldChg>
      <pc:sldChg chg="del">
        <pc:chgData name="Szymon Ciemała (szymcie806)" userId="4b4cb09b-3709-498d-97fc-326341dc8c78" providerId="ADAL" clId="{27E3B7B1-4943-417F-BC43-6768167AF0E2}" dt="2021-09-24T12:54:33.202" v="1012" actId="47"/>
        <pc:sldMkLst>
          <pc:docMk/>
          <pc:sldMk cId="3405325501" sldId="289"/>
        </pc:sldMkLst>
      </pc:sldChg>
      <pc:sldChg chg="addSp delSp modSp mod ord">
        <pc:chgData name="Szymon Ciemała (szymcie806)" userId="4b4cb09b-3709-498d-97fc-326341dc8c78" providerId="ADAL" clId="{27E3B7B1-4943-417F-BC43-6768167AF0E2}" dt="2021-09-24T13:03:49.241" v="1783" actId="1076"/>
        <pc:sldMkLst>
          <pc:docMk/>
          <pc:sldMk cId="1383030113" sldId="290"/>
        </pc:sldMkLst>
        <pc:spChg chg="del">
          <ac:chgData name="Szymon Ciemała (szymcie806)" userId="4b4cb09b-3709-498d-97fc-326341dc8c78" providerId="ADAL" clId="{27E3B7B1-4943-417F-BC43-6768167AF0E2}" dt="2021-09-24T13:03:34.201" v="1778" actId="22"/>
          <ac:spMkLst>
            <pc:docMk/>
            <pc:sldMk cId="1383030113" sldId="290"/>
            <ac:spMk id="5" creationId="{AC974C06-C43B-4448-BD37-1564F204F68A}"/>
          </ac:spMkLst>
        </pc:spChg>
        <pc:picChg chg="add mod ord">
          <ac:chgData name="Szymon Ciemała (szymcie806)" userId="4b4cb09b-3709-498d-97fc-326341dc8c78" providerId="ADAL" clId="{27E3B7B1-4943-417F-BC43-6768167AF0E2}" dt="2021-09-24T13:03:49.241" v="1783" actId="1076"/>
          <ac:picMkLst>
            <pc:docMk/>
            <pc:sldMk cId="1383030113" sldId="290"/>
            <ac:picMk id="3" creationId="{3F1FAC38-2611-4D53-A623-B793D9B7E1B9}"/>
          </ac:picMkLst>
        </pc:picChg>
        <pc:picChg chg="del">
          <ac:chgData name="Szymon Ciemała (szymcie806)" userId="4b4cb09b-3709-498d-97fc-326341dc8c78" providerId="ADAL" clId="{27E3B7B1-4943-417F-BC43-6768167AF0E2}" dt="2021-09-24T13:03:35.876" v="1779" actId="478"/>
          <ac:picMkLst>
            <pc:docMk/>
            <pc:sldMk cId="1383030113" sldId="290"/>
            <ac:picMk id="6" creationId="{A296453A-1D5B-4E3F-8101-8C62FB1E624D}"/>
          </ac:picMkLst>
        </pc:picChg>
      </pc:sldChg>
      <pc:sldChg chg="modSp mod">
        <pc:chgData name="Szymon Ciemała (szymcie806)" userId="4b4cb09b-3709-498d-97fc-326341dc8c78" providerId="ADAL" clId="{27E3B7B1-4943-417F-BC43-6768167AF0E2}" dt="2021-09-24T19:37:06.241" v="1851" actId="20577"/>
        <pc:sldMkLst>
          <pc:docMk/>
          <pc:sldMk cId="3520452054" sldId="291"/>
        </pc:sldMkLst>
        <pc:spChg chg="mod">
          <ac:chgData name="Szymon Ciemała (szymcie806)" userId="4b4cb09b-3709-498d-97fc-326341dc8c78" providerId="ADAL" clId="{27E3B7B1-4943-417F-BC43-6768167AF0E2}" dt="2021-09-24T19:37:06.241" v="1851" actId="20577"/>
          <ac:spMkLst>
            <pc:docMk/>
            <pc:sldMk cId="3520452054" sldId="291"/>
            <ac:spMk id="5" creationId="{AC974C06-C43B-4448-BD37-1564F204F68A}"/>
          </ac:spMkLst>
        </pc:spChg>
      </pc:sldChg>
      <pc:sldChg chg="ord">
        <pc:chgData name="Szymon Ciemała (szymcie806)" userId="4b4cb09b-3709-498d-97fc-326341dc8c78" providerId="ADAL" clId="{27E3B7B1-4943-417F-BC43-6768167AF0E2}" dt="2021-09-24T12:42:11.869" v="643"/>
        <pc:sldMkLst>
          <pc:docMk/>
          <pc:sldMk cId="2897118883" sldId="296"/>
        </pc:sldMkLst>
      </pc:sldChg>
      <pc:sldChg chg="addSp delSp modSp add mod ord">
        <pc:chgData name="Szymon Ciemała (szymcie806)" userId="4b4cb09b-3709-498d-97fc-326341dc8c78" providerId="ADAL" clId="{27E3B7B1-4943-417F-BC43-6768167AF0E2}" dt="2021-09-24T12:51:58.548" v="963" actId="20577"/>
        <pc:sldMkLst>
          <pc:docMk/>
          <pc:sldMk cId="3944009173" sldId="297"/>
        </pc:sldMkLst>
        <pc:spChg chg="mod">
          <ac:chgData name="Szymon Ciemała (szymcie806)" userId="4b4cb09b-3709-498d-97fc-326341dc8c78" providerId="ADAL" clId="{27E3B7B1-4943-417F-BC43-6768167AF0E2}" dt="2021-09-24T12:50:35.358" v="760" actId="26606"/>
          <ac:spMkLst>
            <pc:docMk/>
            <pc:sldMk cId="3944009173" sldId="297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27E3B7B1-4943-417F-BC43-6768167AF0E2}" dt="2021-09-24T12:50:06.379" v="749" actId="22"/>
          <ac:spMkLst>
            <pc:docMk/>
            <pc:sldMk cId="3944009173" sldId="297"/>
            <ac:spMk id="5" creationId="{AC974C06-C43B-4448-BD37-1564F204F68A}"/>
          </ac:spMkLst>
        </pc:spChg>
        <pc:spChg chg="del">
          <ac:chgData name="Szymon Ciemała (szymcie806)" userId="4b4cb09b-3709-498d-97fc-326341dc8c78" providerId="ADAL" clId="{27E3B7B1-4943-417F-BC43-6768167AF0E2}" dt="2021-09-24T12:50:35.358" v="760" actId="26606"/>
          <ac:spMkLst>
            <pc:docMk/>
            <pc:sldMk cId="3944009173" sldId="297"/>
            <ac:spMk id="10" creationId="{100EDD19-6802-4EC3-95CE-CFFAB042CFD6}"/>
          </ac:spMkLst>
        </pc:spChg>
        <pc:spChg chg="del">
          <ac:chgData name="Szymon Ciemała (szymcie806)" userId="4b4cb09b-3709-498d-97fc-326341dc8c78" providerId="ADAL" clId="{27E3B7B1-4943-417F-BC43-6768167AF0E2}" dt="2021-09-24T12:50:35.358" v="760" actId="26606"/>
          <ac:spMkLst>
            <pc:docMk/>
            <pc:sldMk cId="3944009173" sldId="297"/>
            <ac:spMk id="12" creationId="{DB17E863-922E-4C26-BD64-E8FD41D28661}"/>
          </ac:spMkLst>
        </pc:spChg>
        <pc:spChg chg="add mod">
          <ac:chgData name="Szymon Ciemała (szymcie806)" userId="4b4cb09b-3709-498d-97fc-326341dc8c78" providerId="ADAL" clId="{27E3B7B1-4943-417F-BC43-6768167AF0E2}" dt="2021-09-24T12:51:58.548" v="963" actId="20577"/>
          <ac:spMkLst>
            <pc:docMk/>
            <pc:sldMk cId="3944009173" sldId="297"/>
            <ac:spMk id="16" creationId="{A5D2E6A4-1EEF-48C1-AEB2-1A1E73A5BC6B}"/>
          </ac:spMkLst>
        </pc:spChg>
        <pc:spChg chg="add">
          <ac:chgData name="Szymon Ciemała (szymcie806)" userId="4b4cb09b-3709-498d-97fc-326341dc8c78" providerId="ADAL" clId="{27E3B7B1-4943-417F-BC43-6768167AF0E2}" dt="2021-09-24T12:50:35.358" v="760" actId="26606"/>
          <ac:spMkLst>
            <pc:docMk/>
            <pc:sldMk cId="3944009173" sldId="297"/>
            <ac:spMk id="19" creationId="{2B97F24A-32CE-4C1C-A50D-3016B394DCFB}"/>
          </ac:spMkLst>
        </pc:spChg>
        <pc:spChg chg="add">
          <ac:chgData name="Szymon Ciemała (szymcie806)" userId="4b4cb09b-3709-498d-97fc-326341dc8c78" providerId="ADAL" clId="{27E3B7B1-4943-417F-BC43-6768167AF0E2}" dt="2021-09-24T12:50:35.358" v="760" actId="26606"/>
          <ac:spMkLst>
            <pc:docMk/>
            <pc:sldMk cId="3944009173" sldId="297"/>
            <ac:spMk id="21" creationId="{CD8B4F24-440B-49E9-B85D-733523DC064B}"/>
          </ac:spMkLst>
        </pc:spChg>
        <pc:picChg chg="add mod ord">
          <ac:chgData name="Szymon Ciemała (szymcie806)" userId="4b4cb09b-3709-498d-97fc-326341dc8c78" providerId="ADAL" clId="{27E3B7B1-4943-417F-BC43-6768167AF0E2}" dt="2021-09-24T12:50:41.698" v="763" actId="1076"/>
          <ac:picMkLst>
            <pc:docMk/>
            <pc:sldMk cId="3944009173" sldId="297"/>
            <ac:picMk id="3" creationId="{2D8CCBC5-35EA-4C00-ACFF-F2BD830C4282}"/>
          </ac:picMkLst>
        </pc:picChg>
        <pc:picChg chg="del">
          <ac:chgData name="Szymon Ciemała (szymcie806)" userId="4b4cb09b-3709-498d-97fc-326341dc8c78" providerId="ADAL" clId="{27E3B7B1-4943-417F-BC43-6768167AF0E2}" dt="2021-09-24T12:50:07.930" v="750" actId="478"/>
          <ac:picMkLst>
            <pc:docMk/>
            <pc:sldMk cId="3944009173" sldId="297"/>
            <ac:picMk id="6" creationId="{A296453A-1D5B-4E3F-8101-8C62FB1E624D}"/>
          </ac:picMkLst>
        </pc:picChg>
      </pc:sldChg>
      <pc:sldChg chg="addSp delSp modSp add mod">
        <pc:chgData name="Szymon Ciemała (szymcie806)" userId="4b4cb09b-3709-498d-97fc-326341dc8c78" providerId="ADAL" clId="{27E3B7B1-4943-417F-BC43-6768167AF0E2}" dt="2021-09-24T12:56:51.048" v="1274" actId="20577"/>
        <pc:sldMkLst>
          <pc:docMk/>
          <pc:sldMk cId="3916218448" sldId="298"/>
        </pc:sldMkLst>
        <pc:spChg chg="mod">
          <ac:chgData name="Szymon Ciemała (szymcie806)" userId="4b4cb09b-3709-498d-97fc-326341dc8c78" providerId="ADAL" clId="{27E3B7B1-4943-417F-BC43-6768167AF0E2}" dt="2021-09-24T12:54:36.260" v="1013" actId="26606"/>
          <ac:spMkLst>
            <pc:docMk/>
            <pc:sldMk cId="3916218448" sldId="298"/>
            <ac:spMk id="4" creationId="{3FCD853D-D4D2-4E1C-AAAB-253B8C710E92}"/>
          </ac:spMkLst>
        </pc:spChg>
        <pc:spChg chg="add del">
          <ac:chgData name="Szymon Ciemała (szymcie806)" userId="4b4cb09b-3709-498d-97fc-326341dc8c78" providerId="ADAL" clId="{27E3B7B1-4943-417F-BC43-6768167AF0E2}" dt="2021-09-24T12:53:43.757" v="1005" actId="22"/>
          <ac:spMkLst>
            <pc:docMk/>
            <pc:sldMk cId="3916218448" sldId="298"/>
            <ac:spMk id="5" creationId="{AC974C06-C43B-4448-BD37-1564F204F68A}"/>
          </ac:spMkLst>
        </pc:spChg>
        <pc:spChg chg="add del">
          <ac:chgData name="Szymon Ciemała (szymcie806)" userId="4b4cb09b-3709-498d-97fc-326341dc8c78" providerId="ADAL" clId="{27E3B7B1-4943-417F-BC43-6768167AF0E2}" dt="2021-09-24T12:54:36.260" v="1013" actId="26606"/>
          <ac:spMkLst>
            <pc:docMk/>
            <pc:sldMk cId="3916218448" sldId="298"/>
            <ac:spMk id="10" creationId="{100EDD19-6802-4EC3-95CE-CFFAB042CFD6}"/>
          </ac:spMkLst>
        </pc:spChg>
        <pc:spChg chg="add del mod">
          <ac:chgData name="Szymon Ciemała (szymcie806)" userId="4b4cb09b-3709-498d-97fc-326341dc8c78" providerId="ADAL" clId="{27E3B7B1-4943-417F-BC43-6768167AF0E2}" dt="2021-09-24T12:54:02.682" v="1008" actId="22"/>
          <ac:spMkLst>
            <pc:docMk/>
            <pc:sldMk cId="3916218448" sldId="298"/>
            <ac:spMk id="11" creationId="{CB4E3518-32E8-4753-8844-3000F44CD2B8}"/>
          </ac:spMkLst>
        </pc:spChg>
        <pc:spChg chg="add del">
          <ac:chgData name="Szymon Ciemała (szymcie806)" userId="4b4cb09b-3709-498d-97fc-326341dc8c78" providerId="ADAL" clId="{27E3B7B1-4943-417F-BC43-6768167AF0E2}" dt="2021-09-24T12:54:36.260" v="1013" actId="26606"/>
          <ac:spMkLst>
            <pc:docMk/>
            <pc:sldMk cId="3916218448" sldId="298"/>
            <ac:spMk id="12" creationId="{DB17E863-922E-4C26-BD64-E8FD41D28661}"/>
          </ac:spMkLst>
        </pc:spChg>
        <pc:spChg chg="add del">
          <ac:chgData name="Szymon Ciemała (szymcie806)" userId="4b4cb09b-3709-498d-97fc-326341dc8c78" providerId="ADAL" clId="{27E3B7B1-4943-417F-BC43-6768167AF0E2}" dt="2021-09-24T12:41:20.190" v="583" actId="26606"/>
          <ac:spMkLst>
            <pc:docMk/>
            <pc:sldMk cId="3916218448" sldId="298"/>
            <ac:spMk id="16" creationId="{17C57675-829D-4533-8EC8-79608962F7D8}"/>
          </ac:spMkLst>
        </pc:spChg>
        <pc:spChg chg="add">
          <ac:chgData name="Szymon Ciemała (szymcie806)" userId="4b4cb09b-3709-498d-97fc-326341dc8c78" providerId="ADAL" clId="{27E3B7B1-4943-417F-BC43-6768167AF0E2}" dt="2021-09-24T12:54:36.260" v="1013" actId="26606"/>
          <ac:spMkLst>
            <pc:docMk/>
            <pc:sldMk cId="3916218448" sldId="298"/>
            <ac:spMk id="17" creationId="{2B97F24A-32CE-4C1C-A50D-3016B394DCFB}"/>
          </ac:spMkLst>
        </pc:spChg>
        <pc:spChg chg="add mod">
          <ac:chgData name="Szymon Ciemała (szymcie806)" userId="4b4cb09b-3709-498d-97fc-326341dc8c78" providerId="ADAL" clId="{27E3B7B1-4943-417F-BC43-6768167AF0E2}" dt="2021-09-24T12:56:51.048" v="1274" actId="20577"/>
          <ac:spMkLst>
            <pc:docMk/>
            <pc:sldMk cId="3916218448" sldId="298"/>
            <ac:spMk id="18" creationId="{1DD366F8-0BB8-4B36-BC30-C2D379964EC7}"/>
          </ac:spMkLst>
        </pc:spChg>
        <pc:spChg chg="add del">
          <ac:chgData name="Szymon Ciemała (szymcie806)" userId="4b4cb09b-3709-498d-97fc-326341dc8c78" providerId="ADAL" clId="{27E3B7B1-4943-417F-BC43-6768167AF0E2}" dt="2021-09-24T12:41:20.190" v="583" actId="26606"/>
          <ac:spMkLst>
            <pc:docMk/>
            <pc:sldMk cId="3916218448" sldId="298"/>
            <ac:spMk id="19" creationId="{2B97F24A-32CE-4C1C-A50D-3016B394DCFB}"/>
          </ac:spMkLst>
        </pc:spChg>
        <pc:spChg chg="add del">
          <ac:chgData name="Szymon Ciemała (szymcie806)" userId="4b4cb09b-3709-498d-97fc-326341dc8c78" providerId="ADAL" clId="{27E3B7B1-4943-417F-BC43-6768167AF0E2}" dt="2021-09-24T12:41:20.190" v="583" actId="26606"/>
          <ac:spMkLst>
            <pc:docMk/>
            <pc:sldMk cId="3916218448" sldId="298"/>
            <ac:spMk id="21" creationId="{CD8B4F24-440B-49E9-B85D-733523DC064B}"/>
          </ac:spMkLst>
        </pc:spChg>
        <pc:spChg chg="add">
          <ac:chgData name="Szymon Ciemała (szymcie806)" userId="4b4cb09b-3709-498d-97fc-326341dc8c78" providerId="ADAL" clId="{27E3B7B1-4943-417F-BC43-6768167AF0E2}" dt="2021-09-24T12:54:36.260" v="1013" actId="26606"/>
          <ac:spMkLst>
            <pc:docMk/>
            <pc:sldMk cId="3916218448" sldId="298"/>
            <ac:spMk id="23" creationId="{CD8B4F24-440B-49E9-B85D-733523DC064B}"/>
          </ac:spMkLst>
        </pc:spChg>
        <pc:picChg chg="add del mod ord">
          <ac:chgData name="Szymon Ciemała (szymcie806)" userId="4b4cb09b-3709-498d-97fc-326341dc8c78" providerId="ADAL" clId="{27E3B7B1-4943-417F-BC43-6768167AF0E2}" dt="2021-09-24T12:41:21.529" v="585" actId="22"/>
          <ac:picMkLst>
            <pc:docMk/>
            <pc:sldMk cId="3916218448" sldId="298"/>
            <ac:picMk id="3" creationId="{C29A6038-76D2-48E2-BCB2-1225FA3450B6}"/>
          </ac:picMkLst>
        </pc:picChg>
        <pc:picChg chg="add del">
          <ac:chgData name="Szymon Ciemała (szymcie806)" userId="4b4cb09b-3709-498d-97fc-326341dc8c78" providerId="ADAL" clId="{27E3B7B1-4943-417F-BC43-6768167AF0E2}" dt="2021-09-24T12:52:22.611" v="964" actId="478"/>
          <ac:picMkLst>
            <pc:docMk/>
            <pc:sldMk cId="3916218448" sldId="298"/>
            <ac:picMk id="6" creationId="{A296453A-1D5B-4E3F-8101-8C62FB1E624D}"/>
          </ac:picMkLst>
        </pc:picChg>
        <pc:picChg chg="add del mod ord">
          <ac:chgData name="Szymon Ciemała (szymcie806)" userId="4b4cb09b-3709-498d-97fc-326341dc8c78" providerId="ADAL" clId="{27E3B7B1-4943-417F-BC43-6768167AF0E2}" dt="2021-09-24T12:54:01.176" v="1007" actId="478"/>
          <ac:picMkLst>
            <pc:docMk/>
            <pc:sldMk cId="3916218448" sldId="298"/>
            <ac:picMk id="8" creationId="{6ECD96A0-ED99-4C9E-A915-0C58B6ECE577}"/>
          </ac:picMkLst>
        </pc:picChg>
        <pc:picChg chg="add mod ord">
          <ac:chgData name="Szymon Ciemała (szymcie806)" userId="4b4cb09b-3709-498d-97fc-326341dc8c78" providerId="ADAL" clId="{27E3B7B1-4943-417F-BC43-6768167AF0E2}" dt="2021-09-24T12:54:58.469" v="1019" actId="1076"/>
          <ac:picMkLst>
            <pc:docMk/>
            <pc:sldMk cId="3916218448" sldId="298"/>
            <ac:picMk id="14" creationId="{28323C81-919C-4469-9003-A99F8F280666}"/>
          </ac:picMkLst>
        </pc:picChg>
      </pc:sldChg>
      <pc:sldChg chg="addSp delSp modSp add mod ord">
        <pc:chgData name="Szymon Ciemała (szymcie806)" userId="4b4cb09b-3709-498d-97fc-326341dc8c78" providerId="ADAL" clId="{27E3B7B1-4943-417F-BC43-6768167AF0E2}" dt="2021-09-24T13:04:12.807" v="1787"/>
        <pc:sldMkLst>
          <pc:docMk/>
          <pc:sldMk cId="2677028076" sldId="299"/>
        </pc:sldMkLst>
        <pc:spChg chg="mod">
          <ac:chgData name="Szymon Ciemała (szymcie806)" userId="4b4cb09b-3709-498d-97fc-326341dc8c78" providerId="ADAL" clId="{27E3B7B1-4943-417F-BC43-6768167AF0E2}" dt="2021-09-24T12:54:42.870" v="1015" actId="26606"/>
          <ac:spMkLst>
            <pc:docMk/>
            <pc:sldMk cId="2677028076" sldId="299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27E3B7B1-4943-417F-BC43-6768167AF0E2}" dt="2021-09-24T12:54:28.041" v="1010" actId="22"/>
          <ac:spMkLst>
            <pc:docMk/>
            <pc:sldMk cId="2677028076" sldId="299"/>
            <ac:spMk id="5" creationId="{AC974C06-C43B-4448-BD37-1564F204F68A}"/>
          </ac:spMkLst>
        </pc:spChg>
        <pc:spChg chg="del">
          <ac:chgData name="Szymon Ciemała (szymcie806)" userId="4b4cb09b-3709-498d-97fc-326341dc8c78" providerId="ADAL" clId="{27E3B7B1-4943-417F-BC43-6768167AF0E2}" dt="2021-09-24T12:54:42.870" v="1015" actId="26606"/>
          <ac:spMkLst>
            <pc:docMk/>
            <pc:sldMk cId="2677028076" sldId="299"/>
            <ac:spMk id="10" creationId="{100EDD19-6802-4EC3-95CE-CFFAB042CFD6}"/>
          </ac:spMkLst>
        </pc:spChg>
        <pc:spChg chg="del">
          <ac:chgData name="Szymon Ciemała (szymcie806)" userId="4b4cb09b-3709-498d-97fc-326341dc8c78" providerId="ADAL" clId="{27E3B7B1-4943-417F-BC43-6768167AF0E2}" dt="2021-09-24T12:54:42.870" v="1015" actId="26606"/>
          <ac:spMkLst>
            <pc:docMk/>
            <pc:sldMk cId="2677028076" sldId="299"/>
            <ac:spMk id="12" creationId="{DB17E863-922E-4C26-BD64-E8FD41D28661}"/>
          </ac:spMkLst>
        </pc:spChg>
        <pc:spChg chg="add mod">
          <ac:chgData name="Szymon Ciemała (szymcie806)" userId="4b4cb09b-3709-498d-97fc-326341dc8c78" providerId="ADAL" clId="{27E3B7B1-4943-417F-BC43-6768167AF0E2}" dt="2021-09-24T13:00:35.082" v="1777" actId="113"/>
          <ac:spMkLst>
            <pc:docMk/>
            <pc:sldMk cId="2677028076" sldId="299"/>
            <ac:spMk id="16" creationId="{FFCC5C69-39E6-4108-9165-A9B11DA871A2}"/>
          </ac:spMkLst>
        </pc:spChg>
        <pc:spChg chg="add">
          <ac:chgData name="Szymon Ciemała (szymcie806)" userId="4b4cb09b-3709-498d-97fc-326341dc8c78" providerId="ADAL" clId="{27E3B7B1-4943-417F-BC43-6768167AF0E2}" dt="2021-09-24T12:54:42.870" v="1015" actId="26606"/>
          <ac:spMkLst>
            <pc:docMk/>
            <pc:sldMk cId="2677028076" sldId="299"/>
            <ac:spMk id="19" creationId="{2B97F24A-32CE-4C1C-A50D-3016B394DCFB}"/>
          </ac:spMkLst>
        </pc:spChg>
        <pc:spChg chg="add">
          <ac:chgData name="Szymon Ciemała (szymcie806)" userId="4b4cb09b-3709-498d-97fc-326341dc8c78" providerId="ADAL" clId="{27E3B7B1-4943-417F-BC43-6768167AF0E2}" dt="2021-09-24T12:54:42.870" v="1015" actId="26606"/>
          <ac:spMkLst>
            <pc:docMk/>
            <pc:sldMk cId="2677028076" sldId="299"/>
            <ac:spMk id="21" creationId="{CD8B4F24-440B-49E9-B85D-733523DC064B}"/>
          </ac:spMkLst>
        </pc:spChg>
        <pc:picChg chg="add mod ord">
          <ac:chgData name="Szymon Ciemała (szymcie806)" userId="4b4cb09b-3709-498d-97fc-326341dc8c78" providerId="ADAL" clId="{27E3B7B1-4943-417F-BC43-6768167AF0E2}" dt="2021-09-24T12:55:17.905" v="1027" actId="1076"/>
          <ac:picMkLst>
            <pc:docMk/>
            <pc:sldMk cId="2677028076" sldId="299"/>
            <ac:picMk id="3" creationId="{BC7F54F6-F0F0-4505-9995-D2FC08C01435}"/>
          </ac:picMkLst>
        </pc:picChg>
        <pc:picChg chg="del">
          <ac:chgData name="Szymon Ciemała (szymcie806)" userId="4b4cb09b-3709-498d-97fc-326341dc8c78" providerId="ADAL" clId="{27E3B7B1-4943-417F-BC43-6768167AF0E2}" dt="2021-09-24T12:54:30.216" v="1011" actId="478"/>
          <ac:picMkLst>
            <pc:docMk/>
            <pc:sldMk cId="2677028076" sldId="299"/>
            <ac:picMk id="6" creationId="{A296453A-1D5B-4E3F-8101-8C62FB1E624D}"/>
          </ac:picMkLst>
        </pc:picChg>
      </pc:sldChg>
      <pc:sldChg chg="add del">
        <pc:chgData name="Szymon Ciemała (szymcie806)" userId="4b4cb09b-3709-498d-97fc-326341dc8c78" providerId="ADAL" clId="{27E3B7B1-4943-417F-BC43-6768167AF0E2}" dt="2021-09-24T12:41:32.870" v="593" actId="2890"/>
        <pc:sldMkLst>
          <pc:docMk/>
          <pc:sldMk cId="2982625648" sldId="300"/>
        </pc:sldMkLst>
      </pc:sldChg>
      <pc:sldChg chg="addSp delSp modSp add mod">
        <pc:chgData name="Szymon Ciemała (szymcie806)" userId="4b4cb09b-3709-498d-97fc-326341dc8c78" providerId="ADAL" clId="{27E3B7B1-4943-417F-BC43-6768167AF0E2}" dt="2021-09-24T12:58:40.669" v="1608" actId="20577"/>
        <pc:sldMkLst>
          <pc:docMk/>
          <pc:sldMk cId="3404320753" sldId="300"/>
        </pc:sldMkLst>
        <pc:spChg chg="mod">
          <ac:chgData name="Szymon Ciemała (szymcie806)" userId="4b4cb09b-3709-498d-97fc-326341dc8c78" providerId="ADAL" clId="{27E3B7B1-4943-417F-BC43-6768167AF0E2}" dt="2021-09-24T12:54:39.058" v="1014" actId="26606"/>
          <ac:spMkLst>
            <pc:docMk/>
            <pc:sldMk cId="3404320753" sldId="300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27E3B7B1-4943-417F-BC43-6768167AF0E2}" dt="2021-09-24T12:54:15.300" v="1009" actId="22"/>
          <ac:spMkLst>
            <pc:docMk/>
            <pc:sldMk cId="3404320753" sldId="300"/>
            <ac:spMk id="5" creationId="{AC974C06-C43B-4448-BD37-1564F204F68A}"/>
          </ac:spMkLst>
        </pc:spChg>
        <pc:spChg chg="del">
          <ac:chgData name="Szymon Ciemała (szymcie806)" userId="4b4cb09b-3709-498d-97fc-326341dc8c78" providerId="ADAL" clId="{27E3B7B1-4943-417F-BC43-6768167AF0E2}" dt="2021-09-24T12:54:39.058" v="1014" actId="26606"/>
          <ac:spMkLst>
            <pc:docMk/>
            <pc:sldMk cId="3404320753" sldId="300"/>
            <ac:spMk id="10" creationId="{100EDD19-6802-4EC3-95CE-CFFAB042CFD6}"/>
          </ac:spMkLst>
        </pc:spChg>
        <pc:spChg chg="del">
          <ac:chgData name="Szymon Ciemała (szymcie806)" userId="4b4cb09b-3709-498d-97fc-326341dc8c78" providerId="ADAL" clId="{27E3B7B1-4943-417F-BC43-6768167AF0E2}" dt="2021-09-24T12:54:39.058" v="1014" actId="26606"/>
          <ac:spMkLst>
            <pc:docMk/>
            <pc:sldMk cId="3404320753" sldId="300"/>
            <ac:spMk id="12" creationId="{DB17E863-922E-4C26-BD64-E8FD41D28661}"/>
          </ac:spMkLst>
        </pc:spChg>
        <pc:spChg chg="add mod">
          <ac:chgData name="Szymon Ciemała (szymcie806)" userId="4b4cb09b-3709-498d-97fc-326341dc8c78" providerId="ADAL" clId="{27E3B7B1-4943-417F-BC43-6768167AF0E2}" dt="2021-09-24T12:58:40.669" v="1608" actId="20577"/>
          <ac:spMkLst>
            <pc:docMk/>
            <pc:sldMk cId="3404320753" sldId="300"/>
            <ac:spMk id="16" creationId="{853A6FFC-D74D-45B3-AF98-0989BD1E8217}"/>
          </ac:spMkLst>
        </pc:spChg>
        <pc:spChg chg="add">
          <ac:chgData name="Szymon Ciemała (szymcie806)" userId="4b4cb09b-3709-498d-97fc-326341dc8c78" providerId="ADAL" clId="{27E3B7B1-4943-417F-BC43-6768167AF0E2}" dt="2021-09-24T12:54:39.058" v="1014" actId="26606"/>
          <ac:spMkLst>
            <pc:docMk/>
            <pc:sldMk cId="3404320753" sldId="300"/>
            <ac:spMk id="19" creationId="{2B97F24A-32CE-4C1C-A50D-3016B394DCFB}"/>
          </ac:spMkLst>
        </pc:spChg>
        <pc:spChg chg="add">
          <ac:chgData name="Szymon Ciemała (szymcie806)" userId="4b4cb09b-3709-498d-97fc-326341dc8c78" providerId="ADAL" clId="{27E3B7B1-4943-417F-BC43-6768167AF0E2}" dt="2021-09-24T12:54:39.058" v="1014" actId="26606"/>
          <ac:spMkLst>
            <pc:docMk/>
            <pc:sldMk cId="3404320753" sldId="300"/>
            <ac:spMk id="21" creationId="{CD8B4F24-440B-49E9-B85D-733523DC064B}"/>
          </ac:spMkLst>
        </pc:spChg>
        <pc:picChg chg="add mod ord">
          <ac:chgData name="Szymon Ciemała (szymcie806)" userId="4b4cb09b-3709-498d-97fc-326341dc8c78" providerId="ADAL" clId="{27E3B7B1-4943-417F-BC43-6768167AF0E2}" dt="2021-09-24T12:55:08.972" v="1024" actId="1076"/>
          <ac:picMkLst>
            <pc:docMk/>
            <pc:sldMk cId="3404320753" sldId="300"/>
            <ac:picMk id="3" creationId="{EF0D11A3-04E0-469B-A7AA-A3E877CFCA93}"/>
          </ac:picMkLst>
        </pc:picChg>
        <pc:picChg chg="del">
          <ac:chgData name="Szymon Ciemała (szymcie806)" userId="4b4cb09b-3709-498d-97fc-326341dc8c78" providerId="ADAL" clId="{27E3B7B1-4943-417F-BC43-6768167AF0E2}" dt="2021-09-24T12:53:46.622" v="1006" actId="478"/>
          <ac:picMkLst>
            <pc:docMk/>
            <pc:sldMk cId="3404320753" sldId="300"/>
            <ac:picMk id="6" creationId="{A296453A-1D5B-4E3F-8101-8C62FB1E624D}"/>
          </ac:picMkLst>
        </pc:picChg>
      </pc:sldChg>
      <pc:sldChg chg="addSp delSp modSp add mod ord">
        <pc:chgData name="Szymon Ciemała (szymcie806)" userId="4b4cb09b-3709-498d-97fc-326341dc8c78" providerId="ADAL" clId="{27E3B7B1-4943-417F-BC43-6768167AF0E2}" dt="2021-09-24T12:49:27.442" v="748"/>
        <pc:sldMkLst>
          <pc:docMk/>
          <pc:sldMk cId="3606345708" sldId="301"/>
        </pc:sldMkLst>
        <pc:spChg chg="mod">
          <ac:chgData name="Szymon Ciemała (szymcie806)" userId="4b4cb09b-3709-498d-97fc-326341dc8c78" providerId="ADAL" clId="{27E3B7B1-4943-417F-BC43-6768167AF0E2}" dt="2021-09-24T12:48:52.625" v="739" actId="20577"/>
          <ac:spMkLst>
            <pc:docMk/>
            <pc:sldMk cId="3606345708" sldId="301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27E3B7B1-4943-417F-BC43-6768167AF0E2}" dt="2021-09-24T12:49:02.106" v="741"/>
          <ac:spMkLst>
            <pc:docMk/>
            <pc:sldMk cId="3606345708" sldId="301"/>
            <ac:spMk id="5" creationId="{AC974C06-C43B-4448-BD37-1564F204F68A}"/>
          </ac:spMkLst>
        </pc:spChg>
        <pc:picChg chg="add mod">
          <ac:chgData name="Szymon Ciemała (szymcie806)" userId="4b4cb09b-3709-498d-97fc-326341dc8c78" providerId="ADAL" clId="{27E3B7B1-4943-417F-BC43-6768167AF0E2}" dt="2021-09-24T12:49:09.584" v="746" actId="1076"/>
          <ac:picMkLst>
            <pc:docMk/>
            <pc:sldMk cId="3606345708" sldId="301"/>
            <ac:picMk id="3" creationId="{69140BE2-64F7-4A3A-8582-760E202F8E01}"/>
          </ac:picMkLst>
        </pc:picChg>
        <pc:picChg chg="del">
          <ac:chgData name="Szymon Ciemała (szymcie806)" userId="4b4cb09b-3709-498d-97fc-326341dc8c78" providerId="ADAL" clId="{27E3B7B1-4943-417F-BC43-6768167AF0E2}" dt="2021-09-24T12:49:00.758" v="740" actId="478"/>
          <ac:picMkLst>
            <pc:docMk/>
            <pc:sldMk cId="3606345708" sldId="301"/>
            <ac:picMk id="6" creationId="{A296453A-1D5B-4E3F-8101-8C62FB1E624D}"/>
          </ac:picMkLst>
        </pc:picChg>
      </pc:sldChg>
      <pc:sldChg chg="addSp delSp modSp add mod ord">
        <pc:chgData name="Szymon Ciemała (szymcie806)" userId="4b4cb09b-3709-498d-97fc-326341dc8c78" providerId="ADAL" clId="{27E3B7B1-4943-417F-BC43-6768167AF0E2}" dt="2021-09-24T12:53:18.612" v="1004" actId="1076"/>
        <pc:sldMkLst>
          <pc:docMk/>
          <pc:sldMk cId="2178572743" sldId="302"/>
        </pc:sldMkLst>
        <pc:spChg chg="mod">
          <ac:chgData name="Szymon Ciemała (szymcie806)" userId="4b4cb09b-3709-498d-97fc-326341dc8c78" providerId="ADAL" clId="{27E3B7B1-4943-417F-BC43-6768167AF0E2}" dt="2021-09-24T12:53:12.632" v="1000" actId="20577"/>
          <ac:spMkLst>
            <pc:docMk/>
            <pc:sldMk cId="2178572743" sldId="302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27E3B7B1-4943-417F-BC43-6768167AF0E2}" dt="2021-09-24T12:53:07.630" v="995" actId="22"/>
          <ac:spMkLst>
            <pc:docMk/>
            <pc:sldMk cId="2178572743" sldId="302"/>
            <ac:spMk id="5" creationId="{AC974C06-C43B-4448-BD37-1564F204F68A}"/>
          </ac:spMkLst>
        </pc:spChg>
        <pc:picChg chg="add mod ord">
          <ac:chgData name="Szymon Ciemała (szymcie806)" userId="4b4cb09b-3709-498d-97fc-326341dc8c78" providerId="ADAL" clId="{27E3B7B1-4943-417F-BC43-6768167AF0E2}" dt="2021-09-24T12:53:18.612" v="1004" actId="1076"/>
          <ac:picMkLst>
            <pc:docMk/>
            <pc:sldMk cId="2178572743" sldId="302"/>
            <ac:picMk id="3" creationId="{29B72F7F-75F5-4772-90EF-B0F365357A97}"/>
          </ac:picMkLst>
        </pc:picChg>
      </pc:sldChg>
      <pc:sldChg chg="add del ord">
        <pc:chgData name="Szymon Ciemała (szymcie806)" userId="4b4cb09b-3709-498d-97fc-326341dc8c78" providerId="ADAL" clId="{27E3B7B1-4943-417F-BC43-6768167AF0E2}" dt="2021-09-24T12:50:26.237" v="758" actId="47"/>
        <pc:sldMkLst>
          <pc:docMk/>
          <pc:sldMk cId="3043930656" sldId="302"/>
        </pc:sldMkLst>
      </pc:sldChg>
    </pc:docChg>
  </pc:docChgLst>
  <pc:docChgLst>
    <pc:chgData name="Szymon Ciemała (szymcie806)" userId="4b4cb09b-3709-498d-97fc-326341dc8c78" providerId="ADAL" clId="{7F1102B8-36D6-4277-B3DA-A1589BA9E6F2}"/>
    <pc:docChg chg="addSld delSld modSld">
      <pc:chgData name="Szymon Ciemała (szymcie806)" userId="4b4cb09b-3709-498d-97fc-326341dc8c78" providerId="ADAL" clId="{7F1102B8-36D6-4277-B3DA-A1589BA9E6F2}" dt="2021-08-06T13:48:27.073" v="138" actId="20577"/>
      <pc:docMkLst>
        <pc:docMk/>
      </pc:docMkLst>
      <pc:sldChg chg="del">
        <pc:chgData name="Szymon Ciemała (szymcie806)" userId="4b4cb09b-3709-498d-97fc-326341dc8c78" providerId="ADAL" clId="{7F1102B8-36D6-4277-B3DA-A1589BA9E6F2}" dt="2021-08-03T21:23:46.403" v="0" actId="47"/>
        <pc:sldMkLst>
          <pc:docMk/>
          <pc:sldMk cId="1133838340" sldId="269"/>
        </pc:sldMkLst>
      </pc:sldChg>
      <pc:sldChg chg="del">
        <pc:chgData name="Szymon Ciemała (szymcie806)" userId="4b4cb09b-3709-498d-97fc-326341dc8c78" providerId="ADAL" clId="{7F1102B8-36D6-4277-B3DA-A1589BA9E6F2}" dt="2021-08-03T21:23:48.510" v="2" actId="47"/>
        <pc:sldMkLst>
          <pc:docMk/>
          <pc:sldMk cId="3292748067" sldId="270"/>
        </pc:sldMkLst>
      </pc:sldChg>
      <pc:sldChg chg="del">
        <pc:chgData name="Szymon Ciemała (szymcie806)" userId="4b4cb09b-3709-498d-97fc-326341dc8c78" providerId="ADAL" clId="{7F1102B8-36D6-4277-B3DA-A1589BA9E6F2}" dt="2021-08-03T21:23:55.225" v="5" actId="47"/>
        <pc:sldMkLst>
          <pc:docMk/>
          <pc:sldMk cId="2708770505" sldId="272"/>
        </pc:sldMkLst>
      </pc:sldChg>
      <pc:sldChg chg="del">
        <pc:chgData name="Szymon Ciemała (szymcie806)" userId="4b4cb09b-3709-498d-97fc-326341dc8c78" providerId="ADAL" clId="{7F1102B8-36D6-4277-B3DA-A1589BA9E6F2}" dt="2021-08-03T21:23:56.027" v="6" actId="47"/>
        <pc:sldMkLst>
          <pc:docMk/>
          <pc:sldMk cId="1930069360" sldId="273"/>
        </pc:sldMkLst>
      </pc:sldChg>
      <pc:sldChg chg="del">
        <pc:chgData name="Szymon Ciemała (szymcie806)" userId="4b4cb09b-3709-498d-97fc-326341dc8c78" providerId="ADAL" clId="{7F1102B8-36D6-4277-B3DA-A1589BA9E6F2}" dt="2021-08-03T21:23:58.019" v="9" actId="47"/>
        <pc:sldMkLst>
          <pc:docMk/>
          <pc:sldMk cId="2296788032" sldId="274"/>
        </pc:sldMkLst>
      </pc:sldChg>
      <pc:sldChg chg="del">
        <pc:chgData name="Szymon Ciemała (szymcie806)" userId="4b4cb09b-3709-498d-97fc-326341dc8c78" providerId="ADAL" clId="{7F1102B8-36D6-4277-B3DA-A1589BA9E6F2}" dt="2021-08-03T21:23:59.950" v="12" actId="47"/>
        <pc:sldMkLst>
          <pc:docMk/>
          <pc:sldMk cId="2289758918" sldId="275"/>
        </pc:sldMkLst>
      </pc:sldChg>
      <pc:sldChg chg="del">
        <pc:chgData name="Szymon Ciemała (szymcie806)" userId="4b4cb09b-3709-498d-97fc-326341dc8c78" providerId="ADAL" clId="{7F1102B8-36D6-4277-B3DA-A1589BA9E6F2}" dt="2021-08-03T21:23:51.313" v="3" actId="47"/>
        <pc:sldMkLst>
          <pc:docMk/>
          <pc:sldMk cId="3020142162" sldId="277"/>
        </pc:sldMkLst>
      </pc:sldChg>
      <pc:sldChg chg="del">
        <pc:chgData name="Szymon Ciemała (szymcie806)" userId="4b4cb09b-3709-498d-97fc-326341dc8c78" providerId="ADAL" clId="{7F1102B8-36D6-4277-B3DA-A1589BA9E6F2}" dt="2021-08-03T21:23:47.103" v="1" actId="47"/>
        <pc:sldMkLst>
          <pc:docMk/>
          <pc:sldMk cId="3859899562" sldId="278"/>
        </pc:sldMkLst>
      </pc:sldChg>
      <pc:sldChg chg="del">
        <pc:chgData name="Szymon Ciemała (szymcie806)" userId="4b4cb09b-3709-498d-97fc-326341dc8c78" providerId="ADAL" clId="{7F1102B8-36D6-4277-B3DA-A1589BA9E6F2}" dt="2021-08-03T21:23:53.313" v="4" actId="47"/>
        <pc:sldMkLst>
          <pc:docMk/>
          <pc:sldMk cId="479970472" sldId="279"/>
        </pc:sldMkLst>
      </pc:sldChg>
      <pc:sldChg chg="del">
        <pc:chgData name="Szymon Ciemała (szymcie806)" userId="4b4cb09b-3709-498d-97fc-326341dc8c78" providerId="ADAL" clId="{7F1102B8-36D6-4277-B3DA-A1589BA9E6F2}" dt="2021-08-03T21:23:56.688" v="7" actId="47"/>
        <pc:sldMkLst>
          <pc:docMk/>
          <pc:sldMk cId="1791541988" sldId="280"/>
        </pc:sldMkLst>
      </pc:sldChg>
      <pc:sldChg chg="del">
        <pc:chgData name="Szymon Ciemała (szymcie806)" userId="4b4cb09b-3709-498d-97fc-326341dc8c78" providerId="ADAL" clId="{7F1102B8-36D6-4277-B3DA-A1589BA9E6F2}" dt="2021-08-03T21:23:57.386" v="8" actId="47"/>
        <pc:sldMkLst>
          <pc:docMk/>
          <pc:sldMk cId="3011926152" sldId="281"/>
        </pc:sldMkLst>
      </pc:sldChg>
      <pc:sldChg chg="del">
        <pc:chgData name="Szymon Ciemała (szymcie806)" userId="4b4cb09b-3709-498d-97fc-326341dc8c78" providerId="ADAL" clId="{7F1102B8-36D6-4277-B3DA-A1589BA9E6F2}" dt="2021-08-03T21:23:58.636" v="10" actId="47"/>
        <pc:sldMkLst>
          <pc:docMk/>
          <pc:sldMk cId="3907491246" sldId="282"/>
        </pc:sldMkLst>
      </pc:sldChg>
      <pc:sldChg chg="del">
        <pc:chgData name="Szymon Ciemała (szymcie806)" userId="4b4cb09b-3709-498d-97fc-326341dc8c78" providerId="ADAL" clId="{7F1102B8-36D6-4277-B3DA-A1589BA9E6F2}" dt="2021-08-03T21:23:59.292" v="11" actId="47"/>
        <pc:sldMkLst>
          <pc:docMk/>
          <pc:sldMk cId="3094792454" sldId="283"/>
        </pc:sldMkLst>
      </pc:sldChg>
      <pc:sldChg chg="del">
        <pc:chgData name="Szymon Ciemała (szymcie806)" userId="4b4cb09b-3709-498d-97fc-326341dc8c78" providerId="ADAL" clId="{7F1102B8-36D6-4277-B3DA-A1589BA9E6F2}" dt="2021-08-03T21:24:02.204" v="14" actId="47"/>
        <pc:sldMkLst>
          <pc:docMk/>
          <pc:sldMk cId="627850871" sldId="284"/>
        </pc:sldMkLst>
      </pc:sldChg>
      <pc:sldChg chg="del">
        <pc:chgData name="Szymon Ciemała (szymcie806)" userId="4b4cb09b-3709-498d-97fc-326341dc8c78" providerId="ADAL" clId="{7F1102B8-36D6-4277-B3DA-A1589BA9E6F2}" dt="2021-08-03T21:24:00.581" v="13" actId="47"/>
        <pc:sldMkLst>
          <pc:docMk/>
          <pc:sldMk cId="2106910298" sldId="286"/>
        </pc:sldMkLst>
      </pc:sldChg>
      <pc:sldChg chg="del">
        <pc:chgData name="Szymon Ciemała (szymcie806)" userId="4b4cb09b-3709-498d-97fc-326341dc8c78" providerId="ADAL" clId="{7F1102B8-36D6-4277-B3DA-A1589BA9E6F2}" dt="2021-08-03T21:24:03.204" v="15" actId="47"/>
        <pc:sldMkLst>
          <pc:docMk/>
          <pc:sldMk cId="1301405334" sldId="287"/>
        </pc:sldMkLst>
      </pc:sldChg>
      <pc:sldChg chg="modSp mod">
        <pc:chgData name="Szymon Ciemała (szymcie806)" userId="4b4cb09b-3709-498d-97fc-326341dc8c78" providerId="ADAL" clId="{7F1102B8-36D6-4277-B3DA-A1589BA9E6F2}" dt="2021-08-04T16:53:42.017" v="80" actId="122"/>
        <pc:sldMkLst>
          <pc:docMk/>
          <pc:sldMk cId="481340273" sldId="288"/>
        </pc:sldMkLst>
        <pc:spChg chg="mod">
          <ac:chgData name="Szymon Ciemała (szymcie806)" userId="4b4cb09b-3709-498d-97fc-326341dc8c78" providerId="ADAL" clId="{7F1102B8-36D6-4277-B3DA-A1589BA9E6F2}" dt="2021-08-04T16:53:42.017" v="80" actId="122"/>
          <ac:spMkLst>
            <pc:docMk/>
            <pc:sldMk cId="481340273" sldId="288"/>
            <ac:spMk id="4" creationId="{3FCD853D-D4D2-4E1C-AAAB-253B8C710E92}"/>
          </ac:spMkLst>
        </pc:spChg>
        <pc:spChg chg="mod">
          <ac:chgData name="Szymon Ciemała (szymcie806)" userId="4b4cb09b-3709-498d-97fc-326341dc8c78" providerId="ADAL" clId="{7F1102B8-36D6-4277-B3DA-A1589BA9E6F2}" dt="2021-08-03T21:24:05.947" v="16" actId="20577"/>
          <ac:spMkLst>
            <pc:docMk/>
            <pc:sldMk cId="481340273" sldId="288"/>
            <ac:spMk id="5" creationId="{AC974C06-C43B-4448-BD37-1564F204F68A}"/>
          </ac:spMkLst>
        </pc:spChg>
      </pc:sldChg>
      <pc:sldChg chg="modSp add mod">
        <pc:chgData name="Szymon Ciemała (szymcie806)" userId="4b4cb09b-3709-498d-97fc-326341dc8c78" providerId="ADAL" clId="{7F1102B8-36D6-4277-B3DA-A1589BA9E6F2}" dt="2021-08-06T13:48:27.073" v="138" actId="20577"/>
        <pc:sldMkLst>
          <pc:docMk/>
          <pc:sldMk cId="3405325501" sldId="289"/>
        </pc:sldMkLst>
        <pc:spChg chg="mod">
          <ac:chgData name="Szymon Ciemała (szymcie806)" userId="4b4cb09b-3709-498d-97fc-326341dc8c78" providerId="ADAL" clId="{7F1102B8-36D6-4277-B3DA-A1589BA9E6F2}" dt="2021-08-06T13:48:27.073" v="138" actId="20577"/>
          <ac:spMkLst>
            <pc:docMk/>
            <pc:sldMk cId="3405325501" sldId="289"/>
            <ac:spMk id="4" creationId="{3FCD853D-D4D2-4E1C-AAAB-253B8C710E92}"/>
          </ac:spMkLst>
        </pc:spChg>
      </pc:sldChg>
      <pc:sldChg chg="modSp add mod">
        <pc:chgData name="Szymon Ciemała (szymcie806)" userId="4b4cb09b-3709-498d-97fc-326341dc8c78" providerId="ADAL" clId="{7F1102B8-36D6-4277-B3DA-A1589BA9E6F2}" dt="2021-08-04T16:53:54.715" v="115" actId="20577"/>
        <pc:sldMkLst>
          <pc:docMk/>
          <pc:sldMk cId="1383030113" sldId="290"/>
        </pc:sldMkLst>
        <pc:spChg chg="mod">
          <ac:chgData name="Szymon Ciemała (szymcie806)" userId="4b4cb09b-3709-498d-97fc-326341dc8c78" providerId="ADAL" clId="{7F1102B8-36D6-4277-B3DA-A1589BA9E6F2}" dt="2021-08-04T16:53:54.715" v="115" actId="20577"/>
          <ac:spMkLst>
            <pc:docMk/>
            <pc:sldMk cId="1383030113" sldId="290"/>
            <ac:spMk id="4" creationId="{3FCD853D-D4D2-4E1C-AAAB-253B8C710E92}"/>
          </ac:spMkLst>
        </pc:spChg>
      </pc:sldChg>
      <pc:sldChg chg="modSp add mod">
        <pc:chgData name="Szymon Ciemała (szymcie806)" userId="4b4cb09b-3709-498d-97fc-326341dc8c78" providerId="ADAL" clId="{7F1102B8-36D6-4277-B3DA-A1589BA9E6F2}" dt="2021-08-04T16:54:05.443" v="136" actId="20577"/>
        <pc:sldMkLst>
          <pc:docMk/>
          <pc:sldMk cId="3520452054" sldId="291"/>
        </pc:sldMkLst>
        <pc:spChg chg="mod">
          <ac:chgData name="Szymon Ciemała (szymcie806)" userId="4b4cb09b-3709-498d-97fc-326341dc8c78" providerId="ADAL" clId="{7F1102B8-36D6-4277-B3DA-A1589BA9E6F2}" dt="2021-08-04T16:54:05.443" v="136" actId="20577"/>
          <ac:spMkLst>
            <pc:docMk/>
            <pc:sldMk cId="3520452054" sldId="291"/>
            <ac:spMk id="4" creationId="{3FCD853D-D4D2-4E1C-AAAB-253B8C710E92}"/>
          </ac:spMkLst>
        </pc:spChg>
      </pc:sldChg>
      <pc:sldChg chg="add">
        <pc:chgData name="Szymon Ciemała (szymcie806)" userId="4b4cb09b-3709-498d-97fc-326341dc8c78" providerId="ADAL" clId="{7F1102B8-36D6-4277-B3DA-A1589BA9E6F2}" dt="2021-08-05T10:43:49.207" v="137"/>
        <pc:sldMkLst>
          <pc:docMk/>
          <pc:sldMk cId="2897118883" sldId="296"/>
        </pc:sldMkLst>
      </pc:sldChg>
    </pc:docChg>
  </pc:docChgLst>
  <pc:docChgLst>
    <pc:chgData name="Szymon C" userId="S::szymonciemala@akademiazory.pl::b4653e5e-93f4-4516-8e2f-4a680e9267db" providerId="AD" clId="Web-{A84EAF66-01E9-9566-B039-B42BBCA55D85}"/>
    <pc:docChg chg="modSld">
      <pc:chgData name="Szymon C" userId="S::szymonciemala@akademiazory.pl::b4653e5e-93f4-4516-8e2f-4a680e9267db" providerId="AD" clId="Web-{A84EAF66-01E9-9566-B039-B42BBCA55D85}" dt="2021-07-02T07:56:16.830" v="16"/>
      <pc:docMkLst>
        <pc:docMk/>
      </pc:docMkLst>
      <pc:sldChg chg="addSp delSp modSp">
        <pc:chgData name="Szymon C" userId="S::szymonciemala@akademiazory.pl::b4653e5e-93f4-4516-8e2f-4a680e9267db" providerId="AD" clId="Web-{A84EAF66-01E9-9566-B039-B42BBCA55D85}" dt="2021-07-02T07:56:16.830" v="16"/>
        <pc:sldMkLst>
          <pc:docMk/>
          <pc:sldMk cId="4241610838" sldId="281"/>
        </pc:sldMkLst>
        <pc:picChg chg="mod">
          <ac:chgData name="Szymon C" userId="S::szymonciemala@akademiazory.pl::b4653e5e-93f4-4516-8e2f-4a680e9267db" providerId="AD" clId="Web-{A84EAF66-01E9-9566-B039-B42BBCA55D85}" dt="2021-07-02T07:55:44.360" v="10" actId="1076"/>
          <ac:picMkLst>
            <pc:docMk/>
            <pc:sldMk cId="4241610838" sldId="281"/>
            <ac:picMk id="3" creationId="{040B47DD-1B46-43FC-A0E2-228DC8689489}"/>
          </ac:picMkLst>
        </pc:picChg>
        <pc:picChg chg="add del mod">
          <ac:chgData name="Szymon C" userId="S::szymonciemala@akademiazory.pl::b4653e5e-93f4-4516-8e2f-4a680e9267db" providerId="AD" clId="Web-{A84EAF66-01E9-9566-B039-B42BBCA55D85}" dt="2021-07-02T07:55:37.313" v="6"/>
          <ac:picMkLst>
            <pc:docMk/>
            <pc:sldMk cId="4241610838" sldId="281"/>
            <ac:picMk id="5" creationId="{1D948032-E4EE-459B-AA14-A9F3824BF323}"/>
          </ac:picMkLst>
        </pc:picChg>
        <pc:picChg chg="add mod">
          <ac:chgData name="Szymon C" userId="S::szymonciemala@akademiazory.pl::b4653e5e-93f4-4516-8e2f-4a680e9267db" providerId="AD" clId="Web-{A84EAF66-01E9-9566-B039-B42BBCA55D85}" dt="2021-07-02T07:55:42.235" v="9" actId="14100"/>
          <ac:picMkLst>
            <pc:docMk/>
            <pc:sldMk cId="4241610838" sldId="281"/>
            <ac:picMk id="6" creationId="{EBE25B62-4244-4138-8612-82D03EB7091A}"/>
          </ac:picMkLst>
        </pc:picChg>
        <pc:cxnChg chg="add mod">
          <ac:chgData name="Szymon C" userId="S::szymonciemala@akademiazory.pl::b4653e5e-93f4-4516-8e2f-4a680e9267db" providerId="AD" clId="Web-{A84EAF66-01E9-9566-B039-B42BBCA55D85}" dt="2021-07-02T07:56:16.830" v="16"/>
          <ac:cxnSpMkLst>
            <pc:docMk/>
            <pc:sldMk cId="4241610838" sldId="281"/>
            <ac:cxnSpMk id="7" creationId="{EC2C5EDE-0946-4CDA-B2FC-E17F1B77DAEF}"/>
          </ac:cxnSpMkLst>
        </pc:cxnChg>
      </pc:sldChg>
    </pc:docChg>
  </pc:docChgLst>
  <pc:docChgLst>
    <pc:chgData clId="Web-{E864F6D9-B104-5E80-B42D-E587CCC1A56A}"/>
    <pc:docChg chg="addSld">
      <pc:chgData name="" userId="" providerId="" clId="Web-{E864F6D9-B104-5E80-B42D-E587CCC1A56A}" dt="2021-07-01T08:10:51.586" v="0"/>
      <pc:docMkLst>
        <pc:docMk/>
      </pc:docMkLst>
      <pc:sldChg chg="add">
        <pc:chgData name="" userId="" providerId="" clId="Web-{E864F6D9-B104-5E80-B42D-E587CCC1A56A}" dt="2021-07-01T08:10:51.586" v="0"/>
        <pc:sldMkLst>
          <pc:docMk/>
          <pc:sldMk cId="1993437616" sldId="273"/>
        </pc:sldMkLst>
      </pc:sldChg>
    </pc:docChg>
  </pc:docChgLst>
  <pc:docChgLst>
    <pc:chgData name="Szymon C" userId="S::szymonciemala@akademiazory.pl::b4653e5e-93f4-4516-8e2f-4a680e9267db" providerId="AD" clId="Web-{1975397F-46BB-4637-917E-40E1982983C3}"/>
    <pc:docChg chg="addSld modSld addMainMaster delMainMaster">
      <pc:chgData name="Szymon C" userId="S::szymonciemala@akademiazory.pl::b4653e5e-93f4-4516-8e2f-4a680e9267db" providerId="AD" clId="Web-{1975397F-46BB-4637-917E-40E1982983C3}" dt="2021-07-02T07:50:38.216" v="653" actId="20577"/>
      <pc:docMkLst>
        <pc:docMk/>
      </pc:docMkLst>
      <pc:sldChg chg="addSp delSp modSp mod modClrScheme delDesignElem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1258525049" sldId="257"/>
        </pc:sldMkLst>
        <pc:spChg chg="mod ord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1258525049" sldId="257"/>
            <ac:spMk id="2" creationId="{A8F38AC2-E19D-4310-991E-831DD0C66437}"/>
          </ac:spMkLst>
        </pc:spChg>
        <pc:spChg chg="mod ord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1258525049" sldId="257"/>
            <ac:spMk id="3" creationId="{DE712555-CA6C-44C5-963A-F6C771AEDA89}"/>
          </ac:spMkLst>
        </pc:spChg>
        <pc:spChg chg="add del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1258525049" sldId="257"/>
            <ac:spMk id="14" creationId="{907EF6B7-1338-4443-8C46-6A318D952DFD}"/>
          </ac:spMkLst>
        </pc:spChg>
        <pc:spChg chg="add del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1258525049" sldId="257"/>
            <ac:spMk id="15" creationId="{DAAE4CDD-124C-4DCF-9584-B6033B545DD5}"/>
          </ac:spMkLst>
        </pc:spChg>
        <pc:spChg chg="add del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1258525049" sldId="257"/>
            <ac:spMk id="21" creationId="{081E4A58-353D-44AE-B2FC-2A74E2E400F7}"/>
          </ac:spMkLst>
        </pc:spChg>
      </pc:sldChg>
      <pc:sldChg chg="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3612614266" sldId="258"/>
        </pc:sldMkLst>
      </pc:sldChg>
      <pc:sldChg chg="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1494721609" sldId="259"/>
        </pc:sldMkLst>
      </pc:sldChg>
      <pc:sldChg chg="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3813759154" sldId="260"/>
        </pc:sldMkLst>
      </pc:sldChg>
      <pc:sldChg chg="modSp 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3544152871" sldId="261"/>
        </pc:sldMkLst>
        <pc:spChg chg="mod ord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3544152871" sldId="261"/>
            <ac:spMk id="7" creationId="{B816FF1E-0F3A-47F3-ABF8-F87664C19A20}"/>
          </ac:spMkLst>
        </pc:spChg>
      </pc:sldChg>
      <pc:sldChg chg="modSp 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3021204350" sldId="262"/>
        </pc:sldMkLst>
        <pc:spChg chg="mod ord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3021204350" sldId="262"/>
            <ac:spMk id="2" creationId="{4A3E39E0-7012-4502-9AC0-AF02FE53550E}"/>
          </ac:spMkLst>
        </pc:spChg>
        <pc:spChg chg="mod ord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3021204350" sldId="262"/>
            <ac:spMk id="3" creationId="{6C38B2F6-6FEE-4651-AB03-552E748BA478}"/>
          </ac:spMkLst>
        </pc:spChg>
      </pc:sldChg>
      <pc:sldChg chg="modSp 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1183328553" sldId="263"/>
        </pc:sldMkLst>
        <pc:spChg chg="mod ord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1183328553" sldId="263"/>
            <ac:spMk id="2" creationId="{054C9B5E-AB56-46B6-B02D-353B84AEE945}"/>
          </ac:spMkLst>
        </pc:spChg>
        <pc:spChg chg="mod ord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1183328553" sldId="263"/>
            <ac:spMk id="3" creationId="{3E6339D7-84C3-4A6A-8025-95CB1A3FA820}"/>
          </ac:spMkLst>
        </pc:spChg>
      </pc:sldChg>
      <pc:sldChg chg="modSp 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2971736588" sldId="264"/>
        </pc:sldMkLst>
        <pc:spChg chg="mod ord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2971736588" sldId="264"/>
            <ac:spMk id="3" creationId="{E4574A80-093A-406D-8C86-23EE45EC5EC4}"/>
          </ac:spMkLst>
        </pc:spChg>
      </pc:sldChg>
      <pc:sldChg chg="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963127676" sldId="265"/>
        </pc:sldMkLst>
      </pc:sldChg>
      <pc:sldChg chg="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62682397" sldId="266"/>
        </pc:sldMkLst>
      </pc:sldChg>
      <pc:sldChg chg="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3539329565" sldId="267"/>
        </pc:sldMkLst>
      </pc:sldChg>
      <pc:sldChg chg="addSp delSp modSp mod modClrScheme delDesignElem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3954356444" sldId="268"/>
        </pc:sldMkLst>
        <pc:spChg chg="mod ord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3954356444" sldId="268"/>
            <ac:spMk id="4" creationId="{00000000-0000-0000-0000-000000000000}"/>
          </ac:spMkLst>
        </pc:spChg>
        <pc:spChg chg="add del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3954356444" sldId="268"/>
            <ac:spMk id="71" creationId="{1ED8053C-AF28-403A-90F2-67A100EDECE4}"/>
          </ac:spMkLst>
        </pc:spChg>
        <pc:spChg chg="add del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3954356444" sldId="268"/>
            <ac:spMk id="73" creationId="{10BCDCE7-03A4-438B-9B4A-0F5E37C4C1AF}"/>
          </ac:spMkLst>
        </pc:spChg>
      </pc:sldChg>
      <pc:sldChg chg="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342315103" sldId="269"/>
        </pc:sldMkLst>
      </pc:sldChg>
      <pc:sldChg chg="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1489080217" sldId="270"/>
        </pc:sldMkLst>
      </pc:sldChg>
      <pc:sldChg chg="modSp mod modClrScheme chgLayout">
        <pc:chgData name="Szymon C" userId="S::szymonciemala@akademiazory.pl::b4653e5e-93f4-4516-8e2f-4a680e9267db" providerId="AD" clId="Web-{1975397F-46BB-4637-917E-40E1982983C3}" dt="2021-07-02T07:22:52.412" v="138" actId="20577"/>
        <pc:sldMkLst>
          <pc:docMk/>
          <pc:sldMk cId="3211449585" sldId="271"/>
        </pc:sldMkLst>
        <pc:spChg chg="mod">
          <ac:chgData name="Szymon C" userId="S::szymonciemala@akademiazory.pl::b4653e5e-93f4-4516-8e2f-4a680e9267db" providerId="AD" clId="Web-{1975397F-46BB-4637-917E-40E1982983C3}" dt="2021-07-02T07:22:52.412" v="138" actId="20577"/>
          <ac:spMkLst>
            <pc:docMk/>
            <pc:sldMk cId="3211449585" sldId="271"/>
            <ac:spMk id="3" creationId="{7A86F4E5-6937-4AD7-9023-17AD8FCB5994}"/>
          </ac:spMkLst>
        </pc:spChg>
      </pc:sldChg>
      <pc:sldChg chg="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2417142438" sldId="272"/>
        </pc:sldMkLst>
      </pc:sldChg>
      <pc:sldChg chg="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2443099658" sldId="273"/>
        </pc:sldMkLst>
      </pc:sldChg>
      <pc:sldChg chg="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1301916659" sldId="274"/>
        </pc:sldMkLst>
      </pc:sldChg>
      <pc:sldChg chg="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4016613637" sldId="276"/>
        </pc:sldMkLst>
      </pc:sldChg>
      <pc:sldChg chg="addSp modSp mod modClrScheme chgLayout">
        <pc:chgData name="Szymon C" userId="S::szymonciemala@akademiazory.pl::b4653e5e-93f4-4516-8e2f-4a680e9267db" providerId="AD" clId="Web-{1975397F-46BB-4637-917E-40E1982983C3}" dt="2021-07-02T07:50:38.216" v="653" actId="20577"/>
        <pc:sldMkLst>
          <pc:docMk/>
          <pc:sldMk cId="3410887641" sldId="277"/>
        </pc:sldMkLst>
        <pc:spChg chg="mod ord">
          <ac:chgData name="Szymon C" userId="S::szymonciemala@akademiazory.pl::b4653e5e-93f4-4516-8e2f-4a680e9267db" providerId="AD" clId="Web-{1975397F-46BB-4637-917E-40E1982983C3}" dt="2021-07-02T07:48:49.197" v="558"/>
          <ac:spMkLst>
            <pc:docMk/>
            <pc:sldMk cId="3410887641" sldId="277"/>
            <ac:spMk id="2" creationId="{DBD8BFBB-D564-422F-A26D-439BE95E3322}"/>
          </ac:spMkLst>
        </pc:spChg>
        <pc:spChg chg="add mod ord">
          <ac:chgData name="Szymon C" userId="S::szymonciemala@akademiazory.pl::b4653e5e-93f4-4516-8e2f-4a680e9267db" providerId="AD" clId="Web-{1975397F-46BB-4637-917E-40E1982983C3}" dt="2021-07-02T07:50:38.216" v="653" actId="20577"/>
          <ac:spMkLst>
            <pc:docMk/>
            <pc:sldMk cId="3410887641" sldId="277"/>
            <ac:spMk id="3" creationId="{B526DEFC-02E0-4036-BCB7-501E84ACC2F1}"/>
          </ac:spMkLst>
        </pc:spChg>
      </pc:sldChg>
      <pc:sldChg chg="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2788468130" sldId="278"/>
        </pc:sldMkLst>
      </pc:sldChg>
      <pc:sldChg chg="modSp 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214899425" sldId="279"/>
        </pc:sldMkLst>
        <pc:spChg chg="mod ord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214899425" sldId="279"/>
            <ac:spMk id="2" creationId="{3AAD68B1-1CD3-4231-A2EB-580B395F5D9D}"/>
          </ac:spMkLst>
        </pc:spChg>
      </pc:sldChg>
      <pc:sldChg chg="addSp modSp mod modClrScheme chgLayout">
        <pc:chgData name="Szymon C" userId="S::szymonciemala@akademiazory.pl::b4653e5e-93f4-4516-8e2f-4a680e9267db" providerId="AD" clId="Web-{1975397F-46BB-4637-917E-40E1982983C3}" dt="2021-07-02T07:48:24.884" v="557" actId="1076"/>
        <pc:sldMkLst>
          <pc:docMk/>
          <pc:sldMk cId="2812639459" sldId="280"/>
        </pc:sldMkLst>
        <pc:spChg chg="add mod">
          <ac:chgData name="Szymon C" userId="S::szymonciemala@akademiazory.pl::b4653e5e-93f4-4516-8e2f-4a680e9267db" providerId="AD" clId="Web-{1975397F-46BB-4637-917E-40E1982983C3}" dt="2021-07-02T07:48:23.775" v="556" actId="20577"/>
          <ac:spMkLst>
            <pc:docMk/>
            <pc:sldMk cId="2812639459" sldId="280"/>
            <ac:spMk id="2" creationId="{50660337-2154-4C56-9931-B36E66B31F52}"/>
          </ac:spMkLst>
        </pc:spChg>
        <pc:picChg chg="mod">
          <ac:chgData name="Szymon C" userId="S::szymonciemala@akademiazory.pl::b4653e5e-93f4-4516-8e2f-4a680e9267db" providerId="AD" clId="Web-{1975397F-46BB-4637-917E-40E1982983C3}" dt="2021-07-02T07:48:24.884" v="557" actId="1076"/>
          <ac:picMkLst>
            <pc:docMk/>
            <pc:sldMk cId="2812639459" sldId="280"/>
            <ac:picMk id="9" creationId="{5A7E8E17-12EC-4D77-A7B7-D041D2ECF2A2}"/>
          </ac:picMkLst>
        </pc:picChg>
      </pc:sldChg>
      <pc:sldChg chg="addSp modSp mod modClrScheme addCm chgLayout">
        <pc:chgData name="Szymon C" userId="S::szymonciemala@akademiazory.pl::b4653e5e-93f4-4516-8e2f-4a680e9267db" providerId="AD" clId="Web-{1975397F-46BB-4637-917E-40E1982983C3}" dt="2021-07-02T07:43:11.519" v="323"/>
        <pc:sldMkLst>
          <pc:docMk/>
          <pc:sldMk cId="4241610838" sldId="281"/>
        </pc:sldMkLst>
        <pc:spChg chg="mod ord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4241610838" sldId="281"/>
            <ac:spMk id="2" creationId="{02A71B29-D72D-4157-B9B1-F72C09197DC4}"/>
          </ac:spMkLst>
        </pc:spChg>
        <pc:spChg chg="add mod">
          <ac:chgData name="Szymon C" userId="S::szymonciemala@akademiazory.pl::b4653e5e-93f4-4516-8e2f-4a680e9267db" providerId="AD" clId="Web-{1975397F-46BB-4637-917E-40E1982983C3}" dt="2021-07-02T07:38:48.496" v="322" actId="20577"/>
          <ac:spMkLst>
            <pc:docMk/>
            <pc:sldMk cId="4241610838" sldId="281"/>
            <ac:spMk id="4" creationId="{40609A24-41E1-429A-B9DB-8B17952B1734}"/>
          </ac:spMkLst>
        </pc:spChg>
        <pc:picChg chg="add mod">
          <ac:chgData name="Szymon C" userId="S::szymonciemala@akademiazory.pl::b4653e5e-93f4-4516-8e2f-4a680e9267db" providerId="AD" clId="Web-{1975397F-46BB-4637-917E-40E1982983C3}" dt="2021-07-02T07:32:32.221" v="146" actId="1076"/>
          <ac:picMkLst>
            <pc:docMk/>
            <pc:sldMk cId="4241610838" sldId="281"/>
            <ac:picMk id="3" creationId="{040B47DD-1B46-43FC-A0E2-228DC8689489}"/>
          </ac:picMkLst>
        </pc:picChg>
      </pc:sldChg>
      <pc:sldChg chg="modSp mod modClrScheme chgLayout">
        <pc:chgData name="Szymon C" userId="S::szymonciemala@akademiazory.pl::b4653e5e-93f4-4516-8e2f-4a680e9267db" providerId="AD" clId="Web-{1975397F-46BB-4637-917E-40E1982983C3}" dt="2021-07-02T07:22:10.144" v="133" actId="20577"/>
        <pc:sldMkLst>
          <pc:docMk/>
          <pc:sldMk cId="4015291656" sldId="282"/>
        </pc:sldMkLst>
        <pc:spChg chg="mod ord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4015291656" sldId="282"/>
            <ac:spMk id="2" creationId="{60FA75D1-924B-4CC8-B341-CF0E393CEEDD}"/>
          </ac:spMkLst>
        </pc:spChg>
        <pc:spChg chg="mod ord">
          <ac:chgData name="Szymon C" userId="S::szymonciemala@akademiazory.pl::b4653e5e-93f4-4516-8e2f-4a680e9267db" providerId="AD" clId="Web-{1975397F-46BB-4637-917E-40E1982983C3}" dt="2021-07-02T07:22:10.144" v="133" actId="20577"/>
          <ac:spMkLst>
            <pc:docMk/>
            <pc:sldMk cId="4015291656" sldId="282"/>
            <ac:spMk id="3" creationId="{66D118EF-68EB-40B6-86C8-0BE88A8B8BE0}"/>
          </ac:spMkLst>
        </pc:spChg>
      </pc:sldChg>
      <pc:sldChg chg="modSp 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3317132916" sldId="283"/>
        </pc:sldMkLst>
        <pc:spChg chg="mod ord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3317132916" sldId="283"/>
            <ac:spMk id="2" creationId="{23ED8362-45DE-431D-9843-0A25E826E963}"/>
          </ac:spMkLst>
        </pc:spChg>
      </pc:sldChg>
      <pc:sldChg chg="addSp modSp new">
        <pc:chgData name="Szymon C" userId="S::szymonciemala@akademiazory.pl::b4653e5e-93f4-4516-8e2f-4a680e9267db" providerId="AD" clId="Web-{1975397F-46BB-4637-917E-40E1982983C3}" dt="2021-07-02T07:46:03.818" v="396" actId="1076"/>
        <pc:sldMkLst>
          <pc:docMk/>
          <pc:sldMk cId="3518540788" sldId="284"/>
        </pc:sldMkLst>
        <pc:spChg chg="add mod">
          <ac:chgData name="Szymon C" userId="S::szymonciemala@akademiazory.pl::b4653e5e-93f4-4516-8e2f-4a680e9267db" providerId="AD" clId="Web-{1975397F-46BB-4637-917E-40E1982983C3}" dt="2021-07-02T07:46:00.396" v="395" actId="1076"/>
          <ac:spMkLst>
            <pc:docMk/>
            <pc:sldMk cId="3518540788" sldId="284"/>
            <ac:spMk id="3" creationId="{5E899137-B492-4ADE-84C4-366565A6C6FF}"/>
          </ac:spMkLst>
        </pc:spChg>
        <pc:picChg chg="add mod">
          <ac:chgData name="Szymon C" userId="S::szymonciemala@akademiazory.pl::b4653e5e-93f4-4516-8e2f-4a680e9267db" providerId="AD" clId="Web-{1975397F-46BB-4637-917E-40E1982983C3}" dt="2021-07-02T07:46:03.818" v="396" actId="1076"/>
          <ac:picMkLst>
            <pc:docMk/>
            <pc:sldMk cId="3518540788" sldId="284"/>
            <ac:picMk id="2" creationId="{2E1644FE-0C17-4056-94AB-13F79D158E80}"/>
          </ac:picMkLst>
        </pc:picChg>
      </pc:sldChg>
      <pc:sldMasterChg chg="add del addSldLayout delSldLayout">
        <pc:chgData name="Szymon C" userId="S::szymonciemala@akademiazory.pl::b4653e5e-93f4-4516-8e2f-4a680e9267db" providerId="AD" clId="Web-{1975397F-46BB-4637-917E-40E1982983C3}" dt="2021-07-02T07:20:02.953" v="3"/>
        <pc:sldMasterMkLst>
          <pc:docMk/>
          <pc:sldMasterMk cId="1556822671" sldId="2147483648"/>
        </pc:sldMasterMkLst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1556822671" sldId="2147483648"/>
            <pc:sldLayoutMk cId="646476332" sldId="2147483649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1556822671" sldId="2147483648"/>
            <pc:sldLayoutMk cId="862105541" sldId="2147483650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1556822671" sldId="2147483648"/>
            <pc:sldLayoutMk cId="1424029012" sldId="2147483651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1556822671" sldId="2147483648"/>
            <pc:sldLayoutMk cId="4104173432" sldId="2147483652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1556822671" sldId="2147483648"/>
            <pc:sldLayoutMk cId="2853640391" sldId="2147483653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1556822671" sldId="2147483648"/>
            <pc:sldLayoutMk cId="3706514921" sldId="2147483654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1556822671" sldId="2147483648"/>
            <pc:sldLayoutMk cId="1140605788" sldId="2147483655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1556822671" sldId="2147483648"/>
            <pc:sldLayoutMk cId="342211873" sldId="2147483656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1556822671" sldId="2147483648"/>
            <pc:sldLayoutMk cId="3121191328" sldId="2147483657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1556822671" sldId="2147483648"/>
            <pc:sldLayoutMk cId="1701001810" sldId="2147483658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1556822671" sldId="2147483648"/>
            <pc:sldLayoutMk cId="555131066" sldId="2147483659"/>
          </pc:sldLayoutMkLst>
        </pc:sldLayoutChg>
      </pc:sldMasterChg>
      <pc:sldMasterChg chg="add del addSldLayout delSldLayout">
        <pc:chgData name="Szymon C" userId="S::szymonciemala@akademiazory.pl::b4653e5e-93f4-4516-8e2f-4a680e9267db" providerId="AD" clId="Web-{1975397F-46BB-4637-917E-40E1982983C3}" dt="2021-07-02T07:20:02.953" v="3"/>
        <pc:sldMasterMkLst>
          <pc:docMk/>
          <pc:sldMasterMk cId="3926633689" sldId="2147483660"/>
        </pc:sldMasterMkLst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3926633689" sldId="2147483660"/>
            <pc:sldLayoutMk cId="3391757436" sldId="2147483661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3926633689" sldId="2147483660"/>
            <pc:sldLayoutMk cId="967380084" sldId="2147483662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3926633689" sldId="2147483660"/>
            <pc:sldLayoutMk cId="13234121" sldId="2147483663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3926633689" sldId="2147483660"/>
            <pc:sldLayoutMk cId="3883036252" sldId="2147483664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3926633689" sldId="2147483660"/>
            <pc:sldLayoutMk cId="961808292" sldId="2147483665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3926633689" sldId="2147483660"/>
            <pc:sldLayoutMk cId="1544797292" sldId="2147483666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3926633689" sldId="2147483660"/>
            <pc:sldLayoutMk cId="1850839136" sldId="2147483667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3926633689" sldId="2147483660"/>
            <pc:sldLayoutMk cId="2715530444" sldId="2147483668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3926633689" sldId="2147483660"/>
            <pc:sldLayoutMk cId="3024906009" sldId="2147483669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3926633689" sldId="2147483660"/>
            <pc:sldLayoutMk cId="2454508176" sldId="2147483670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3926633689" sldId="2147483660"/>
            <pc:sldLayoutMk cId="1340386666" sldId="2147483671"/>
          </pc:sldLayoutMkLst>
        </pc:sldLayoutChg>
      </pc:sldMasterChg>
      <pc:sldMasterChg chg="add del addSldLayout delSldLayout modSldLayout">
        <pc:chgData name="Szymon C" userId="S::szymonciemala@akademiazory.pl::b4653e5e-93f4-4516-8e2f-4a680e9267db" providerId="AD" clId="Web-{1975397F-46BB-4637-917E-40E1982983C3}" dt="2021-07-02T07:20:02.953" v="3"/>
        <pc:sldMasterMkLst>
          <pc:docMk/>
          <pc:sldMasterMk cId="2111433988" sldId="2147483672"/>
        </pc:sldMasterMkLst>
        <pc:sldLayoutChg chg="add del mod replId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2111433988" sldId="2147483672"/>
            <pc:sldLayoutMk cId="1441373635" sldId="2147483673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2111433988" sldId="2147483672"/>
            <pc:sldLayoutMk cId="1053073109" sldId="2147483674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2111433988" sldId="2147483672"/>
            <pc:sldLayoutMk cId="2039337114" sldId="2147483675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2111433988" sldId="2147483672"/>
            <pc:sldLayoutMk cId="926973601" sldId="2147483676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2111433988" sldId="2147483672"/>
            <pc:sldLayoutMk cId="4260646185" sldId="2147483677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2111433988" sldId="2147483672"/>
            <pc:sldLayoutMk cId="2111310548" sldId="2147483678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2111433988" sldId="2147483672"/>
            <pc:sldLayoutMk cId="3386642179" sldId="2147483679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2111433988" sldId="2147483672"/>
            <pc:sldLayoutMk cId="3410500890" sldId="2147483680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2111433988" sldId="2147483672"/>
            <pc:sldLayoutMk cId="4003987528" sldId="2147483681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2111433988" sldId="2147483672"/>
            <pc:sldLayoutMk cId="3614455528" sldId="2147483682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2111433988" sldId="2147483672"/>
            <pc:sldLayoutMk cId="707616494" sldId="2147483683"/>
          </pc:sldLayoutMkLst>
        </pc:sldLayoutChg>
      </pc:sldMasterChg>
      <pc:sldMasterChg chg="add del addSldLayout delSldLayout modSldLayout">
        <pc:chgData name="Szymon C" userId="S::szymonciemala@akademiazory.pl::b4653e5e-93f4-4516-8e2f-4a680e9267db" providerId="AD" clId="Web-{1975397F-46BB-4637-917E-40E1982983C3}" dt="2021-07-02T07:19:55.922" v="2"/>
        <pc:sldMasterMkLst>
          <pc:docMk/>
          <pc:sldMasterMk cId="2128496493" sldId="2147483684"/>
        </pc:sldMasterMkLst>
        <pc:sldLayoutChg chg="add del mod replId">
          <pc:chgData name="Szymon C" userId="S::szymonciemala@akademiazory.pl::b4653e5e-93f4-4516-8e2f-4a680e9267db" providerId="AD" clId="Web-{1975397F-46BB-4637-917E-40E1982983C3}" dt="2021-07-02T07:19:55.922" v="2"/>
          <pc:sldLayoutMkLst>
            <pc:docMk/>
            <pc:sldMasterMk cId="2128496493" sldId="2147483684"/>
            <pc:sldLayoutMk cId="3239290264" sldId="2147483685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19:55.922" v="2"/>
          <pc:sldLayoutMkLst>
            <pc:docMk/>
            <pc:sldMasterMk cId="2128496493" sldId="2147483684"/>
            <pc:sldLayoutMk cId="3068483693" sldId="2147483686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19:55.922" v="2"/>
          <pc:sldLayoutMkLst>
            <pc:docMk/>
            <pc:sldMasterMk cId="2128496493" sldId="2147483684"/>
            <pc:sldLayoutMk cId="3981182887" sldId="2147483687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19:55.922" v="2"/>
          <pc:sldLayoutMkLst>
            <pc:docMk/>
            <pc:sldMasterMk cId="2128496493" sldId="2147483684"/>
            <pc:sldLayoutMk cId="3108848327" sldId="2147483688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19:55.922" v="2"/>
          <pc:sldLayoutMkLst>
            <pc:docMk/>
            <pc:sldMasterMk cId="2128496493" sldId="2147483684"/>
            <pc:sldLayoutMk cId="2588641880" sldId="2147483689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19:55.922" v="2"/>
          <pc:sldLayoutMkLst>
            <pc:docMk/>
            <pc:sldMasterMk cId="2128496493" sldId="2147483684"/>
            <pc:sldLayoutMk cId="2344685322" sldId="2147483690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19:55.922" v="2"/>
          <pc:sldLayoutMkLst>
            <pc:docMk/>
            <pc:sldMasterMk cId="2128496493" sldId="2147483684"/>
            <pc:sldLayoutMk cId="759070181" sldId="2147483691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19:55.922" v="2"/>
          <pc:sldLayoutMkLst>
            <pc:docMk/>
            <pc:sldMasterMk cId="2128496493" sldId="2147483684"/>
            <pc:sldLayoutMk cId="787224178" sldId="2147483692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19:55.922" v="2"/>
          <pc:sldLayoutMkLst>
            <pc:docMk/>
            <pc:sldMasterMk cId="2128496493" sldId="2147483684"/>
            <pc:sldLayoutMk cId="849894730" sldId="2147483693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19:55.922" v="2"/>
          <pc:sldLayoutMkLst>
            <pc:docMk/>
            <pc:sldMasterMk cId="2128496493" sldId="2147483684"/>
            <pc:sldLayoutMk cId="3114453582" sldId="2147483694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19:55.922" v="2"/>
          <pc:sldLayoutMkLst>
            <pc:docMk/>
            <pc:sldMasterMk cId="2128496493" sldId="2147483684"/>
            <pc:sldLayoutMk cId="3006780248" sldId="2147483695"/>
          </pc:sldLayoutMkLst>
        </pc:sldLayoutChg>
      </pc:sldMasterChg>
    </pc:docChg>
  </pc:docChgLst>
  <pc:docChgLst>
    <pc:chgData name="Szymon C" userId="S::szymonciemala@akademiazory.pl::b4653e5e-93f4-4516-8e2f-4a680e9267db" providerId="AD" clId="Web-{155E9A71-CD14-4E4A-8003-72EB3DBECECD}"/>
    <pc:docChg chg="addSld delSld modSld">
      <pc:chgData name="Szymon C" userId="S::szymonciemala@akademiazory.pl::b4653e5e-93f4-4516-8e2f-4a680e9267db" providerId="AD" clId="Web-{155E9A71-CD14-4E4A-8003-72EB3DBECECD}" dt="2021-07-01T08:55:27.907" v="384"/>
      <pc:docMkLst>
        <pc:docMk/>
      </pc:docMkLst>
      <pc:sldChg chg="addSp modSp">
        <pc:chgData name="Szymon C" userId="S::szymonciemala@akademiazory.pl::b4653e5e-93f4-4516-8e2f-4a680e9267db" providerId="AD" clId="Web-{155E9A71-CD14-4E4A-8003-72EB3DBECECD}" dt="2021-07-01T08:50:38.134" v="298" actId="1076"/>
        <pc:sldMkLst>
          <pc:docMk/>
          <pc:sldMk cId="342315103" sldId="269"/>
        </pc:sldMkLst>
        <pc:spChg chg="add mod">
          <ac:chgData name="Szymon C" userId="S::szymonciemala@akademiazory.pl::b4653e5e-93f4-4516-8e2f-4a680e9267db" providerId="AD" clId="Web-{155E9A71-CD14-4E4A-8003-72EB3DBECECD}" dt="2021-07-01T08:40:16.853" v="63" actId="20577"/>
          <ac:spMkLst>
            <pc:docMk/>
            <pc:sldMk cId="342315103" sldId="269"/>
            <ac:spMk id="3" creationId="{D72953B9-9AA0-4E25-8302-337B0F20D6EF}"/>
          </ac:spMkLst>
        </pc:spChg>
        <pc:picChg chg="mod">
          <ac:chgData name="Szymon C" userId="S::szymonciemala@akademiazory.pl::b4653e5e-93f4-4516-8e2f-4a680e9267db" providerId="AD" clId="Web-{155E9A71-CD14-4E4A-8003-72EB3DBECECD}" dt="2021-07-01T08:40:01.478" v="54" actId="1076"/>
          <ac:picMkLst>
            <pc:docMk/>
            <pc:sldMk cId="342315103" sldId="269"/>
            <ac:picMk id="2" creationId="{08E1EF8B-F556-413D-8B39-9FFB19B95FAF}"/>
          </ac:picMkLst>
        </pc:picChg>
        <pc:picChg chg="add mod">
          <ac:chgData name="Szymon C" userId="S::szymonciemala@akademiazory.pl::b4653e5e-93f4-4516-8e2f-4a680e9267db" providerId="AD" clId="Web-{155E9A71-CD14-4E4A-8003-72EB3DBECECD}" dt="2021-07-01T08:50:38.134" v="298" actId="1076"/>
          <ac:picMkLst>
            <pc:docMk/>
            <pc:sldMk cId="342315103" sldId="269"/>
            <ac:picMk id="4" creationId="{7B668D88-115F-49AB-B866-16FE04918014}"/>
          </ac:picMkLst>
        </pc:picChg>
      </pc:sldChg>
      <pc:sldChg chg="addSp modSp">
        <pc:chgData name="Szymon C" userId="S::szymonciemala@akademiazory.pl::b4653e5e-93f4-4516-8e2f-4a680e9267db" providerId="AD" clId="Web-{155E9A71-CD14-4E4A-8003-72EB3DBECECD}" dt="2021-07-01T08:41:16.151" v="97" actId="1076"/>
        <pc:sldMkLst>
          <pc:docMk/>
          <pc:sldMk cId="1489080217" sldId="270"/>
        </pc:sldMkLst>
        <pc:spChg chg="add mod">
          <ac:chgData name="Szymon C" userId="S::szymonciemala@akademiazory.pl::b4653e5e-93f4-4516-8e2f-4a680e9267db" providerId="AD" clId="Web-{155E9A71-CD14-4E4A-8003-72EB3DBECECD}" dt="2021-07-01T08:41:10.683" v="96" actId="1076"/>
          <ac:spMkLst>
            <pc:docMk/>
            <pc:sldMk cId="1489080217" sldId="270"/>
            <ac:spMk id="2" creationId="{E4027597-4B6E-435D-9B86-6FF34086F5EB}"/>
          </ac:spMkLst>
        </pc:spChg>
        <pc:picChg chg="mod">
          <ac:chgData name="Szymon C" userId="S::szymonciemala@akademiazory.pl::b4653e5e-93f4-4516-8e2f-4a680e9267db" providerId="AD" clId="Web-{155E9A71-CD14-4E4A-8003-72EB3DBECECD}" dt="2021-07-01T08:41:16.151" v="97" actId="1076"/>
          <ac:picMkLst>
            <pc:docMk/>
            <pc:sldMk cId="1489080217" sldId="270"/>
            <ac:picMk id="4" creationId="{08CCECE8-8177-4109-A4C0-8C9E595E9478}"/>
          </ac:picMkLst>
        </pc:picChg>
      </pc:sldChg>
      <pc:sldChg chg="addSp delSp modSp">
        <pc:chgData name="Szymon C" userId="S::szymonciemala@akademiazory.pl::b4653e5e-93f4-4516-8e2f-4a680e9267db" providerId="AD" clId="Web-{155E9A71-CD14-4E4A-8003-72EB3DBECECD}" dt="2021-07-01T08:44:01.499" v="245" actId="1076"/>
        <pc:sldMkLst>
          <pc:docMk/>
          <pc:sldMk cId="3211449585" sldId="271"/>
        </pc:sldMkLst>
        <pc:spChg chg="add del mod">
          <ac:chgData name="Szymon C" userId="S::szymonciemala@akademiazory.pl::b4653e5e-93f4-4516-8e2f-4a680e9267db" providerId="AD" clId="Web-{155E9A71-CD14-4E4A-8003-72EB3DBECECD}" dt="2021-07-01T08:41:28.292" v="102"/>
          <ac:spMkLst>
            <pc:docMk/>
            <pc:sldMk cId="3211449585" sldId="271"/>
            <ac:spMk id="2" creationId="{EACC14FF-2DA2-4F48-8CED-F194CC32CAB3}"/>
          </ac:spMkLst>
        </pc:spChg>
        <pc:spChg chg="add mod">
          <ac:chgData name="Szymon C" userId="S::szymonciemala@akademiazory.pl::b4653e5e-93f4-4516-8e2f-4a680e9267db" providerId="AD" clId="Web-{155E9A71-CD14-4E4A-8003-72EB3DBECECD}" dt="2021-07-01T08:43:56.030" v="244" actId="1076"/>
          <ac:spMkLst>
            <pc:docMk/>
            <pc:sldMk cId="3211449585" sldId="271"/>
            <ac:spMk id="3" creationId="{7A86F4E5-6937-4AD7-9023-17AD8FCB5994}"/>
          </ac:spMkLst>
        </pc:spChg>
        <pc:picChg chg="mod">
          <ac:chgData name="Szymon C" userId="S::szymonciemala@akademiazory.pl::b4653e5e-93f4-4516-8e2f-4a680e9267db" providerId="AD" clId="Web-{155E9A71-CD14-4E4A-8003-72EB3DBECECD}" dt="2021-07-01T08:44:01.499" v="245" actId="1076"/>
          <ac:picMkLst>
            <pc:docMk/>
            <pc:sldMk cId="3211449585" sldId="271"/>
            <ac:picMk id="4" creationId="{BC9624D3-D879-421F-87EC-41B4309C5B96}"/>
          </ac:picMkLst>
        </pc:picChg>
      </pc:sldChg>
      <pc:sldChg chg="addSp delSp modSp new del">
        <pc:chgData name="Szymon C" userId="S::szymonciemala@akademiazory.pl::b4653e5e-93f4-4516-8e2f-4a680e9267db" providerId="AD" clId="Web-{155E9A71-CD14-4E4A-8003-72EB3DBECECD}" dt="2021-07-01T08:50:40.728" v="299"/>
        <pc:sldMkLst>
          <pc:docMk/>
          <pc:sldMk cId="2808812774" sldId="275"/>
        </pc:sldMkLst>
        <pc:spChg chg="add del mod">
          <ac:chgData name="Szymon C" userId="S::szymonciemala@akademiazory.pl::b4653e5e-93f4-4516-8e2f-4a680e9267db" providerId="AD" clId="Web-{155E9A71-CD14-4E4A-8003-72EB3DBECECD}" dt="2021-07-01T08:44:56.735" v="252"/>
          <ac:spMkLst>
            <pc:docMk/>
            <pc:sldMk cId="2808812774" sldId="275"/>
            <ac:spMk id="2" creationId="{CD029EAA-8084-4804-9E52-1B3BD56E6059}"/>
          </ac:spMkLst>
        </pc:spChg>
        <pc:spChg chg="add mod">
          <ac:chgData name="Szymon C" userId="S::szymonciemala@akademiazory.pl::b4653e5e-93f4-4516-8e2f-4a680e9267db" providerId="AD" clId="Web-{155E9A71-CD14-4E4A-8003-72EB3DBECECD}" dt="2021-07-01T08:45:21.798" v="272" actId="1076"/>
          <ac:spMkLst>
            <pc:docMk/>
            <pc:sldMk cId="2808812774" sldId="275"/>
            <ac:spMk id="4" creationId="{E80E2B65-FA87-4CD8-A671-61F5AE0B2BFA}"/>
          </ac:spMkLst>
        </pc:spChg>
      </pc:sldChg>
      <pc:sldChg chg="addSp delSp modSp new">
        <pc:chgData name="Szymon C" userId="S::szymonciemala@akademiazory.pl::b4653e5e-93f4-4516-8e2f-4a680e9267db" providerId="AD" clId="Web-{155E9A71-CD14-4E4A-8003-72EB3DBECECD}" dt="2021-07-01T08:55:24.828" v="383" actId="1076"/>
        <pc:sldMkLst>
          <pc:docMk/>
          <pc:sldMk cId="4016613637" sldId="276"/>
        </pc:sldMkLst>
        <pc:spChg chg="add mod">
          <ac:chgData name="Szymon C" userId="S::szymonciemala@akademiazory.pl::b4653e5e-93f4-4516-8e2f-4a680e9267db" providerId="AD" clId="Web-{155E9A71-CD14-4E4A-8003-72EB3DBECECD}" dt="2021-07-01T08:50:57.259" v="305" actId="1076"/>
          <ac:spMkLst>
            <pc:docMk/>
            <pc:sldMk cId="4016613637" sldId="276"/>
            <ac:spMk id="3" creationId="{CD2DB76D-0363-45EF-BFA1-65B56A8CC46E}"/>
          </ac:spMkLst>
        </pc:spChg>
        <pc:spChg chg="add del">
          <ac:chgData name="Szymon C" userId="S::szymonciemala@akademiazory.pl::b4653e5e-93f4-4516-8e2f-4a680e9267db" providerId="AD" clId="Web-{155E9A71-CD14-4E4A-8003-72EB3DBECECD}" dt="2021-07-01T08:53:39.654" v="307"/>
          <ac:spMkLst>
            <pc:docMk/>
            <pc:sldMk cId="4016613637" sldId="276"/>
            <ac:spMk id="5" creationId="{E95D15DE-88FC-4064-A84B-1C13E3DE444D}"/>
          </ac:spMkLst>
        </pc:spChg>
        <pc:spChg chg="add mod">
          <ac:chgData name="Szymon C" userId="S::szymonciemala@akademiazory.pl::b4653e5e-93f4-4516-8e2f-4a680e9267db" providerId="AD" clId="Web-{155E9A71-CD14-4E4A-8003-72EB3DBECECD}" dt="2021-07-01T08:55:24.031" v="382" actId="1076"/>
          <ac:spMkLst>
            <pc:docMk/>
            <pc:sldMk cId="4016613637" sldId="276"/>
            <ac:spMk id="7" creationId="{28812057-FBD6-420A-A03C-8E706217DC51}"/>
          </ac:spMkLst>
        </pc:spChg>
        <pc:picChg chg="add mod">
          <ac:chgData name="Szymon C" userId="S::szymonciemala@akademiazory.pl::b4653e5e-93f4-4516-8e2f-4a680e9267db" providerId="AD" clId="Web-{155E9A71-CD14-4E4A-8003-72EB3DBECECD}" dt="2021-07-01T08:55:24.828" v="383" actId="1076"/>
          <ac:picMkLst>
            <pc:docMk/>
            <pc:sldMk cId="4016613637" sldId="276"/>
            <ac:picMk id="4" creationId="{6521283D-08CF-43B0-AE99-A692D915A7F8}"/>
          </ac:picMkLst>
        </pc:picChg>
      </pc:sldChg>
      <pc:sldChg chg="new del">
        <pc:chgData name="Szymon C" userId="S::szymonciemala@akademiazory.pl::b4653e5e-93f4-4516-8e2f-4a680e9267db" providerId="AD" clId="Web-{155E9A71-CD14-4E4A-8003-72EB3DBECECD}" dt="2021-07-01T08:46:08.580" v="286"/>
        <pc:sldMkLst>
          <pc:docMk/>
          <pc:sldMk cId="2613307197" sldId="277"/>
        </pc:sldMkLst>
      </pc:sldChg>
      <pc:sldChg chg="modSp new">
        <pc:chgData name="Szymon C" userId="S::szymonciemala@akademiazory.pl::b4653e5e-93f4-4516-8e2f-4a680e9267db" providerId="AD" clId="Web-{155E9A71-CD14-4E4A-8003-72EB3DBECECD}" dt="2021-07-01T08:46:31.034" v="295" actId="20577"/>
        <pc:sldMkLst>
          <pc:docMk/>
          <pc:sldMk cId="3410887641" sldId="277"/>
        </pc:sldMkLst>
        <pc:spChg chg="mod">
          <ac:chgData name="Szymon C" userId="S::szymonciemala@akademiazory.pl::b4653e5e-93f4-4516-8e2f-4a680e9267db" providerId="AD" clId="Web-{155E9A71-CD14-4E4A-8003-72EB3DBECECD}" dt="2021-07-01T08:46:31.034" v="295" actId="20577"/>
          <ac:spMkLst>
            <pc:docMk/>
            <pc:sldMk cId="3410887641" sldId="277"/>
            <ac:spMk id="2" creationId="{DBD8BFBB-D564-422F-A26D-439BE95E3322}"/>
          </ac:spMkLst>
        </pc:spChg>
      </pc:sldChg>
      <pc:sldChg chg="new">
        <pc:chgData name="Szymon C" userId="S::szymonciemala@akademiazory.pl::b4653e5e-93f4-4516-8e2f-4a680e9267db" providerId="AD" clId="Web-{155E9A71-CD14-4E4A-8003-72EB3DBECECD}" dt="2021-07-01T08:55:27.907" v="384"/>
        <pc:sldMkLst>
          <pc:docMk/>
          <pc:sldMk cId="2788468130" sldId="278"/>
        </pc:sldMkLst>
      </pc:sldChg>
    </pc:docChg>
  </pc:docChgLst>
  <pc:docChgLst>
    <pc:chgData name="Szymon Ciemała (szymcie806)" userId="4b4cb09b-3709-498d-97fc-326341dc8c78" providerId="ADAL" clId="{FA53DA19-898B-43B2-883D-A63D2344F28A}"/>
    <pc:docChg chg="undo custSel addSld delSld modSld sldOrd delMainMaster">
      <pc:chgData name="Szymon Ciemała (szymcie806)" userId="4b4cb09b-3709-498d-97fc-326341dc8c78" providerId="ADAL" clId="{FA53DA19-898B-43B2-883D-A63D2344F28A}" dt="2021-08-03T20:31:40.355" v="5290" actId="20577"/>
      <pc:docMkLst>
        <pc:docMk/>
      </pc:docMkLst>
      <pc:sldChg chg="del">
        <pc:chgData name="Szymon Ciemała (szymcie806)" userId="4b4cb09b-3709-498d-97fc-326341dc8c78" providerId="ADAL" clId="{FA53DA19-898B-43B2-883D-A63D2344F28A}" dt="2021-08-03T10:53:02.019" v="0" actId="47"/>
        <pc:sldMkLst>
          <pc:docMk/>
          <pc:sldMk cId="1258525049" sldId="257"/>
        </pc:sldMkLst>
      </pc:sldChg>
      <pc:sldChg chg="del">
        <pc:chgData name="Szymon Ciemała (szymcie806)" userId="4b4cb09b-3709-498d-97fc-326341dc8c78" providerId="ADAL" clId="{FA53DA19-898B-43B2-883D-A63D2344F28A}" dt="2021-08-03T10:53:02.699" v="1" actId="47"/>
        <pc:sldMkLst>
          <pc:docMk/>
          <pc:sldMk cId="3612614266" sldId="258"/>
        </pc:sldMkLst>
      </pc:sldChg>
      <pc:sldChg chg="del">
        <pc:chgData name="Szymon Ciemała (szymcie806)" userId="4b4cb09b-3709-498d-97fc-326341dc8c78" providerId="ADAL" clId="{FA53DA19-898B-43B2-883D-A63D2344F28A}" dt="2021-08-03T10:53:03.364" v="2" actId="47"/>
        <pc:sldMkLst>
          <pc:docMk/>
          <pc:sldMk cId="1494721609" sldId="259"/>
        </pc:sldMkLst>
      </pc:sldChg>
      <pc:sldChg chg="del">
        <pc:chgData name="Szymon Ciemała (szymcie806)" userId="4b4cb09b-3709-498d-97fc-326341dc8c78" providerId="ADAL" clId="{FA53DA19-898B-43B2-883D-A63D2344F28A}" dt="2021-08-03T10:53:04.084" v="3" actId="47"/>
        <pc:sldMkLst>
          <pc:docMk/>
          <pc:sldMk cId="3813759154" sldId="260"/>
        </pc:sldMkLst>
      </pc:sldChg>
      <pc:sldChg chg="del">
        <pc:chgData name="Szymon Ciemała (szymcie806)" userId="4b4cb09b-3709-498d-97fc-326341dc8c78" providerId="ADAL" clId="{FA53DA19-898B-43B2-883D-A63D2344F28A}" dt="2021-08-03T10:53:05.389" v="5" actId="47"/>
        <pc:sldMkLst>
          <pc:docMk/>
          <pc:sldMk cId="3544152871" sldId="261"/>
        </pc:sldMkLst>
      </pc:sldChg>
      <pc:sldChg chg="del">
        <pc:chgData name="Szymon Ciemała (szymcie806)" userId="4b4cb09b-3709-498d-97fc-326341dc8c78" providerId="ADAL" clId="{FA53DA19-898B-43B2-883D-A63D2344F28A}" dt="2021-08-03T10:53:06.121" v="6" actId="47"/>
        <pc:sldMkLst>
          <pc:docMk/>
          <pc:sldMk cId="3021204350" sldId="262"/>
        </pc:sldMkLst>
      </pc:sldChg>
      <pc:sldChg chg="del">
        <pc:chgData name="Szymon Ciemała (szymcie806)" userId="4b4cb09b-3709-498d-97fc-326341dc8c78" providerId="ADAL" clId="{FA53DA19-898B-43B2-883D-A63D2344F28A}" dt="2021-08-03T10:53:07.400" v="8" actId="47"/>
        <pc:sldMkLst>
          <pc:docMk/>
          <pc:sldMk cId="1183328553" sldId="263"/>
        </pc:sldMkLst>
      </pc:sldChg>
      <pc:sldChg chg="del">
        <pc:chgData name="Szymon Ciemała (szymcie806)" userId="4b4cb09b-3709-498d-97fc-326341dc8c78" providerId="ADAL" clId="{FA53DA19-898B-43B2-883D-A63D2344F28A}" dt="2021-08-03T10:53:08.103" v="9" actId="47"/>
        <pc:sldMkLst>
          <pc:docMk/>
          <pc:sldMk cId="2971736588" sldId="264"/>
        </pc:sldMkLst>
      </pc:sldChg>
      <pc:sldChg chg="del">
        <pc:chgData name="Szymon Ciemała (szymcie806)" userId="4b4cb09b-3709-498d-97fc-326341dc8c78" providerId="ADAL" clId="{FA53DA19-898B-43B2-883D-A63D2344F28A}" dt="2021-08-03T10:53:08.734" v="10" actId="47"/>
        <pc:sldMkLst>
          <pc:docMk/>
          <pc:sldMk cId="963127676" sldId="265"/>
        </pc:sldMkLst>
      </pc:sldChg>
      <pc:sldChg chg="del">
        <pc:chgData name="Szymon Ciemała (szymcie806)" userId="4b4cb09b-3709-498d-97fc-326341dc8c78" providerId="ADAL" clId="{FA53DA19-898B-43B2-883D-A63D2344F28A}" dt="2021-08-03T10:53:09.346" v="11" actId="47"/>
        <pc:sldMkLst>
          <pc:docMk/>
          <pc:sldMk cId="62682397" sldId="266"/>
        </pc:sldMkLst>
      </pc:sldChg>
      <pc:sldChg chg="del">
        <pc:chgData name="Szymon Ciemała (szymcie806)" userId="4b4cb09b-3709-498d-97fc-326341dc8c78" providerId="ADAL" clId="{FA53DA19-898B-43B2-883D-A63D2344F28A}" dt="2021-08-03T10:53:09.992" v="12" actId="47"/>
        <pc:sldMkLst>
          <pc:docMk/>
          <pc:sldMk cId="3539329565" sldId="267"/>
        </pc:sldMkLst>
      </pc:sldChg>
      <pc:sldChg chg="addSp delSp modSp mod">
        <pc:chgData name="Szymon Ciemała (szymcie806)" userId="4b4cb09b-3709-498d-97fc-326341dc8c78" providerId="ADAL" clId="{FA53DA19-898B-43B2-883D-A63D2344F28A}" dt="2021-08-03T11:16:10.868" v="317"/>
        <pc:sldMkLst>
          <pc:docMk/>
          <pc:sldMk cId="3954356444" sldId="268"/>
        </pc:sldMkLst>
        <pc:spChg chg="mod ord">
          <ac:chgData name="Szymon Ciemała (szymcie806)" userId="4b4cb09b-3709-498d-97fc-326341dc8c78" providerId="ADAL" clId="{FA53DA19-898B-43B2-883D-A63D2344F28A}" dt="2021-08-03T11:09:32.336" v="99" actId="1076"/>
          <ac:spMkLst>
            <pc:docMk/>
            <pc:sldMk cId="3954356444" sldId="268"/>
            <ac:spMk id="4" creationId="{00000000-0000-0000-0000-000000000000}"/>
          </ac:spMkLst>
        </pc:spChg>
        <pc:spChg chg="add del">
          <ac:chgData name="Szymon Ciemała (szymcie806)" userId="4b4cb09b-3709-498d-97fc-326341dc8c78" providerId="ADAL" clId="{FA53DA19-898B-43B2-883D-A63D2344F28A}" dt="2021-08-03T11:08:02.405" v="71" actId="26606"/>
          <ac:spMkLst>
            <pc:docMk/>
            <pc:sldMk cId="3954356444" sldId="268"/>
            <ac:spMk id="71" creationId="{1ED8053C-AF28-403A-90F2-67A100EDECE4}"/>
          </ac:spMkLst>
        </pc:spChg>
        <pc:spChg chg="add del">
          <ac:chgData name="Szymon Ciemała (szymcie806)" userId="4b4cb09b-3709-498d-97fc-326341dc8c78" providerId="ADAL" clId="{FA53DA19-898B-43B2-883D-A63D2344F28A}" dt="2021-08-03T11:08:02.405" v="71" actId="26606"/>
          <ac:spMkLst>
            <pc:docMk/>
            <pc:sldMk cId="3954356444" sldId="268"/>
            <ac:spMk id="73" creationId="{10BCDCE7-03A4-438B-9B4A-0F5E37C4C1AF}"/>
          </ac:spMkLst>
        </pc:spChg>
        <pc:spChg chg="add del">
          <ac:chgData name="Szymon Ciemała (szymcie806)" userId="4b4cb09b-3709-498d-97fc-326341dc8c78" providerId="ADAL" clId="{FA53DA19-898B-43B2-883D-A63D2344F28A}" dt="2021-08-03T11:03:50.521" v="68" actId="26606"/>
          <ac:spMkLst>
            <pc:docMk/>
            <pc:sldMk cId="3954356444" sldId="268"/>
            <ac:spMk id="78" creationId="{1ED8053C-AF28-403A-90F2-67A100EDECE4}"/>
          </ac:spMkLst>
        </pc:spChg>
        <pc:spChg chg="add del">
          <ac:chgData name="Szymon Ciemała (szymcie806)" userId="4b4cb09b-3709-498d-97fc-326341dc8c78" providerId="ADAL" clId="{FA53DA19-898B-43B2-883D-A63D2344F28A}" dt="2021-08-03T11:03:50.521" v="68" actId="26606"/>
          <ac:spMkLst>
            <pc:docMk/>
            <pc:sldMk cId="3954356444" sldId="268"/>
            <ac:spMk id="80" creationId="{10BCDCE7-03A4-438B-9B4A-0F5E37C4C1AF}"/>
          </ac:spMkLst>
        </pc:spChg>
        <pc:spChg chg="add del">
          <ac:chgData name="Szymon Ciemała (szymcie806)" userId="4b4cb09b-3709-498d-97fc-326341dc8c78" providerId="ADAL" clId="{FA53DA19-898B-43B2-883D-A63D2344F28A}" dt="2021-08-03T11:03:50.156" v="67" actId="26606"/>
          <ac:spMkLst>
            <pc:docMk/>
            <pc:sldMk cId="3954356444" sldId="268"/>
            <ac:spMk id="85" creationId="{B4D3D850-2041-4B7C-AED9-54DA385B14F7}"/>
          </ac:spMkLst>
        </pc:spChg>
        <pc:spChg chg="add del">
          <ac:chgData name="Szymon Ciemała (szymcie806)" userId="4b4cb09b-3709-498d-97fc-326341dc8c78" providerId="ADAL" clId="{FA53DA19-898B-43B2-883D-A63D2344F28A}" dt="2021-08-03T11:03:50.156" v="67" actId="26606"/>
          <ac:spMkLst>
            <pc:docMk/>
            <pc:sldMk cId="3954356444" sldId="268"/>
            <ac:spMk id="87" creationId="{B497CCB5-5FC2-473C-AFCC-2430CEF1DF71}"/>
          </ac:spMkLst>
        </pc:spChg>
        <pc:spChg chg="add del">
          <ac:chgData name="Szymon Ciemała (szymcie806)" userId="4b4cb09b-3709-498d-97fc-326341dc8c78" providerId="ADAL" clId="{FA53DA19-898B-43B2-883D-A63D2344F28A}" dt="2021-08-03T11:03:50.156" v="67" actId="26606"/>
          <ac:spMkLst>
            <pc:docMk/>
            <pc:sldMk cId="3954356444" sldId="268"/>
            <ac:spMk id="89" creationId="{599C8C75-BFDF-44E7-A028-EEB5EDD58817}"/>
          </ac:spMkLst>
        </pc:spChg>
        <pc:spChg chg="add">
          <ac:chgData name="Szymon Ciemała (szymcie806)" userId="4b4cb09b-3709-498d-97fc-326341dc8c78" providerId="ADAL" clId="{FA53DA19-898B-43B2-883D-A63D2344F28A}" dt="2021-08-03T11:08:02.405" v="71" actId="26606"/>
          <ac:spMkLst>
            <pc:docMk/>
            <pc:sldMk cId="3954356444" sldId="268"/>
            <ac:spMk id="135" creationId="{1ED8053C-AF28-403A-90F2-67A100EDECE4}"/>
          </ac:spMkLst>
        </pc:spChg>
        <pc:spChg chg="add">
          <ac:chgData name="Szymon Ciemała (szymcie806)" userId="4b4cb09b-3709-498d-97fc-326341dc8c78" providerId="ADAL" clId="{FA53DA19-898B-43B2-883D-A63D2344F28A}" dt="2021-08-03T11:08:02.405" v="71" actId="26606"/>
          <ac:spMkLst>
            <pc:docMk/>
            <pc:sldMk cId="3954356444" sldId="268"/>
            <ac:spMk id="137" creationId="{10BCDCE7-03A4-438B-9B4A-0F5E37C4C1AF}"/>
          </ac:spMkLst>
        </pc:spChg>
        <pc:picChg chg="add del mod">
          <ac:chgData name="Szymon Ciemała (szymcie806)" userId="4b4cb09b-3709-498d-97fc-326341dc8c78" providerId="ADAL" clId="{FA53DA19-898B-43B2-883D-A63D2344F28A}" dt="2021-08-03T11:03:52.004" v="69" actId="478"/>
          <ac:picMkLst>
            <pc:docMk/>
            <pc:sldMk cId="3954356444" sldId="268"/>
            <ac:picMk id="3" creationId="{678920F9-8879-4116-904F-6E663144F506}"/>
          </ac:picMkLst>
        </pc:picChg>
        <pc:picChg chg="del">
          <ac:chgData name="Szymon Ciemała (szymcie806)" userId="4b4cb09b-3709-498d-97fc-326341dc8c78" providerId="ADAL" clId="{FA53DA19-898B-43B2-883D-A63D2344F28A}" dt="2021-08-03T10:53:21.722" v="26" actId="478"/>
          <ac:picMkLst>
            <pc:docMk/>
            <pc:sldMk cId="3954356444" sldId="268"/>
            <ac:picMk id="7" creationId="{061F119A-A943-4A44-AE8B-E2331AED66E7}"/>
          </ac:picMkLst>
        </pc:picChg>
        <pc:picChg chg="add mod">
          <ac:chgData name="Szymon Ciemała (szymcie806)" userId="4b4cb09b-3709-498d-97fc-326341dc8c78" providerId="ADAL" clId="{FA53DA19-898B-43B2-883D-A63D2344F28A}" dt="2021-08-03T11:16:10.868" v="317"/>
          <ac:picMkLst>
            <pc:docMk/>
            <pc:sldMk cId="3954356444" sldId="268"/>
            <ac:picMk id="18" creationId="{42E35B4F-5516-4CEA-9AAB-BEFBD85978E9}"/>
          </ac:picMkLst>
        </pc:picChg>
        <pc:picChg chg="mod">
          <ac:chgData name="Szymon Ciemała (szymcie806)" userId="4b4cb09b-3709-498d-97fc-326341dc8c78" providerId="ADAL" clId="{FA53DA19-898B-43B2-883D-A63D2344F28A}" dt="2021-08-03T11:08:02.405" v="71" actId="26606"/>
          <ac:picMkLst>
            <pc:docMk/>
            <pc:sldMk cId="3954356444" sldId="268"/>
            <ac:picMk id="39" creationId="{F292692F-79E9-4A06-A4BF-E324762C9EB9}"/>
          </ac:picMkLst>
        </pc:picChg>
        <pc:picChg chg="add del mod">
          <ac:chgData name="Szymon Ciemała (szymcie806)" userId="4b4cb09b-3709-498d-97fc-326341dc8c78" providerId="ADAL" clId="{FA53DA19-898B-43B2-883D-A63D2344F28A}" dt="2021-08-03T11:16:10.587" v="316" actId="478"/>
          <ac:picMkLst>
            <pc:docMk/>
            <pc:sldMk cId="3954356444" sldId="268"/>
            <ac:picMk id="1026" creationId="{F98133CA-8441-4E58-BF3E-3DCD9F3FF662}"/>
          </ac:picMkLst>
        </pc:picChg>
        <pc:picChg chg="add mod">
          <ac:chgData name="Szymon Ciemała (szymcie806)" userId="4b4cb09b-3709-498d-97fc-326341dc8c78" providerId="ADAL" clId="{FA53DA19-898B-43B2-883D-A63D2344F28A}" dt="2021-08-03T11:09:02.798" v="87" actId="1076"/>
          <ac:picMkLst>
            <pc:docMk/>
            <pc:sldMk cId="3954356444" sldId="268"/>
            <ac:picMk id="1028" creationId="{F2D4E986-96EA-4F02-937C-C5DCDB9AE9E0}"/>
          </ac:picMkLst>
        </pc:picChg>
      </pc:sldChg>
      <pc:sldChg chg="del">
        <pc:chgData name="Szymon Ciemała (szymcie806)" userId="4b4cb09b-3709-498d-97fc-326341dc8c78" providerId="ADAL" clId="{FA53DA19-898B-43B2-883D-A63D2344F28A}" dt="2021-08-03T10:53:11.684" v="15" actId="47"/>
        <pc:sldMkLst>
          <pc:docMk/>
          <pc:sldMk cId="342315103" sldId="269"/>
        </pc:sldMkLst>
      </pc:sldChg>
      <pc:sldChg chg="addSp delSp modSp new mod setBg modClrScheme chgLayout">
        <pc:chgData name="Szymon Ciemała (szymcie806)" userId="4b4cb09b-3709-498d-97fc-326341dc8c78" providerId="ADAL" clId="{FA53DA19-898B-43B2-883D-A63D2344F28A}" dt="2021-08-03T11:59:55.518" v="2064"/>
        <pc:sldMkLst>
          <pc:docMk/>
          <pc:sldMk cId="1133838340" sldId="269"/>
        </pc:sldMkLst>
        <pc:spChg chg="del mod ord">
          <ac:chgData name="Szymon Ciemała (szymcie806)" userId="4b4cb09b-3709-498d-97fc-326341dc8c78" providerId="ADAL" clId="{FA53DA19-898B-43B2-883D-A63D2344F28A}" dt="2021-08-03T11:09:54.370" v="101" actId="700"/>
          <ac:spMkLst>
            <pc:docMk/>
            <pc:sldMk cId="1133838340" sldId="269"/>
            <ac:spMk id="2" creationId="{0A871266-E087-42F9-BD9A-A25359A5AD42}"/>
          </ac:spMkLst>
        </pc:spChg>
        <pc:spChg chg="del mod ord">
          <ac:chgData name="Szymon Ciemała (szymcie806)" userId="4b4cb09b-3709-498d-97fc-326341dc8c78" providerId="ADAL" clId="{FA53DA19-898B-43B2-883D-A63D2344F28A}" dt="2021-08-03T11:09:54.370" v="101" actId="700"/>
          <ac:spMkLst>
            <pc:docMk/>
            <pc:sldMk cId="1133838340" sldId="269"/>
            <ac:spMk id="3" creationId="{2997DCF6-B542-4658-87D1-4E786E83C2F2}"/>
          </ac:spMkLst>
        </pc:spChg>
        <pc:spChg chg="add mod ord">
          <ac:chgData name="Szymon Ciemała (szymcie806)" userId="4b4cb09b-3709-498d-97fc-326341dc8c78" providerId="ADAL" clId="{FA53DA19-898B-43B2-883D-A63D2344F28A}" dt="2021-08-03T11:53:48.254" v="1568" actId="26606"/>
          <ac:spMkLst>
            <pc:docMk/>
            <pc:sldMk cId="1133838340" sldId="269"/>
            <ac:spMk id="4" creationId="{3FCD853D-D4D2-4E1C-AAAB-253B8C710E92}"/>
          </ac:spMkLst>
        </pc:spChg>
        <pc:spChg chg="add mod ord">
          <ac:chgData name="Szymon Ciemała (szymcie806)" userId="4b4cb09b-3709-498d-97fc-326341dc8c78" providerId="ADAL" clId="{FA53DA19-898B-43B2-883D-A63D2344F28A}" dt="2021-08-03T11:59:55.518" v="2064"/>
          <ac:spMkLst>
            <pc:docMk/>
            <pc:sldMk cId="1133838340" sldId="269"/>
            <ac:spMk id="5" creationId="{AC974C06-C43B-4448-BD37-1564F204F68A}"/>
          </ac:spMkLst>
        </pc:spChg>
        <pc:spChg chg="add">
          <ac:chgData name="Szymon Ciemała (szymcie806)" userId="4b4cb09b-3709-498d-97fc-326341dc8c78" providerId="ADAL" clId="{FA53DA19-898B-43B2-883D-A63D2344F28A}" dt="2021-08-03T11:53:48.254" v="1568" actId="26606"/>
          <ac:spMkLst>
            <pc:docMk/>
            <pc:sldMk cId="1133838340" sldId="269"/>
            <ac:spMk id="10" creationId="{777A147A-9ED8-46B4-8660-1B3C2AA880B5}"/>
          </ac:spMkLst>
        </pc:spChg>
        <pc:spChg chg="add">
          <ac:chgData name="Szymon Ciemała (szymcie806)" userId="4b4cb09b-3709-498d-97fc-326341dc8c78" providerId="ADAL" clId="{FA53DA19-898B-43B2-883D-A63D2344F28A}" dt="2021-08-03T11:53:48.254" v="1568" actId="26606"/>
          <ac:spMkLst>
            <pc:docMk/>
            <pc:sldMk cId="1133838340" sldId="269"/>
            <ac:spMk id="12" creationId="{5D6C15A0-C087-4593-8414-2B4EC1CDC3DE}"/>
          </ac:spMkLst>
        </pc:spChg>
        <pc:picChg chg="add del">
          <ac:chgData name="Szymon Ciemała (szymcie806)" userId="4b4cb09b-3709-498d-97fc-326341dc8c78" providerId="ADAL" clId="{FA53DA19-898B-43B2-883D-A63D2344F28A}" dt="2021-08-03T11:10:48.312" v="116" actId="478"/>
          <ac:picMkLst>
            <pc:docMk/>
            <pc:sldMk cId="1133838340" sldId="269"/>
            <ac:picMk id="2050" creationId="{9C65DA50-A635-43B8-A8E1-B228BBA53A6C}"/>
          </ac:picMkLst>
        </pc:picChg>
      </pc:sldChg>
      <pc:sldChg chg="del">
        <pc:chgData name="Szymon Ciemała (szymcie806)" userId="4b4cb09b-3709-498d-97fc-326341dc8c78" providerId="ADAL" clId="{FA53DA19-898B-43B2-883D-A63D2344F28A}" dt="2021-08-03T10:53:12.315" v="16" actId="47"/>
        <pc:sldMkLst>
          <pc:docMk/>
          <pc:sldMk cId="1489080217" sldId="270"/>
        </pc:sldMkLst>
      </pc:sldChg>
      <pc:sldChg chg="addSp delSp modSp add mod setBg">
        <pc:chgData name="Szymon Ciemała (szymcie806)" userId="4b4cb09b-3709-498d-97fc-326341dc8c78" providerId="ADAL" clId="{FA53DA19-898B-43B2-883D-A63D2344F28A}" dt="2021-08-03T11:48:47.746" v="958" actId="1076"/>
        <pc:sldMkLst>
          <pc:docMk/>
          <pc:sldMk cId="3292748067" sldId="270"/>
        </pc:sldMkLst>
        <pc:spChg chg="del mod ord">
          <ac:chgData name="Szymon Ciemała (szymcie806)" userId="4b4cb09b-3709-498d-97fc-326341dc8c78" providerId="ADAL" clId="{FA53DA19-898B-43B2-883D-A63D2344F28A}" dt="2021-08-03T11:48:37.747" v="954" actId="478"/>
          <ac:spMkLst>
            <pc:docMk/>
            <pc:sldMk cId="3292748067" sldId="270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FA53DA19-898B-43B2-883D-A63D2344F28A}" dt="2021-08-03T11:47:37.863" v="936" actId="22"/>
          <ac:spMkLst>
            <pc:docMk/>
            <pc:sldMk cId="3292748067" sldId="270"/>
            <ac:spMk id="5" creationId="{AC974C06-C43B-4448-BD37-1564F204F68A}"/>
          </ac:spMkLst>
        </pc:spChg>
        <pc:spChg chg="add del mod">
          <ac:chgData name="Szymon Ciemała (szymcie806)" userId="4b4cb09b-3709-498d-97fc-326341dc8c78" providerId="ADAL" clId="{FA53DA19-898B-43B2-883D-A63D2344F28A}" dt="2021-08-03T11:48:45.324" v="957" actId="478"/>
          <ac:spMkLst>
            <pc:docMk/>
            <pc:sldMk cId="3292748067" sldId="270"/>
            <ac:spMk id="7" creationId="{42FF38E0-FFD8-4B5F-97F0-3C905D3F66AA}"/>
          </ac:spMkLst>
        </pc:spChg>
        <pc:spChg chg="add del">
          <ac:chgData name="Szymon Ciemała (szymcie806)" userId="4b4cb09b-3709-498d-97fc-326341dc8c78" providerId="ADAL" clId="{FA53DA19-898B-43B2-883D-A63D2344F28A}" dt="2021-08-03T11:48:15.487" v="944" actId="26606"/>
          <ac:spMkLst>
            <pc:docMk/>
            <pc:sldMk cId="3292748067" sldId="270"/>
            <ac:spMk id="8" creationId="{DAC91F1B-A9B9-4650-9BCF-DAA0FB92FFA3}"/>
          </ac:spMkLst>
        </pc:spChg>
        <pc:spChg chg="add del">
          <ac:chgData name="Szymon Ciemała (szymcie806)" userId="4b4cb09b-3709-498d-97fc-326341dc8c78" providerId="ADAL" clId="{FA53DA19-898B-43B2-883D-A63D2344F28A}" dt="2021-08-03T11:48:09.554" v="940" actId="26606"/>
          <ac:spMkLst>
            <pc:docMk/>
            <pc:sldMk cId="3292748067" sldId="270"/>
            <ac:spMk id="9" creationId="{16C5FA50-8D52-4617-AF91-5C7B1C8352F1}"/>
          </ac:spMkLst>
        </pc:spChg>
        <pc:spChg chg="add del">
          <ac:chgData name="Szymon Ciemała (szymcie806)" userId="4b4cb09b-3709-498d-97fc-326341dc8c78" providerId="ADAL" clId="{FA53DA19-898B-43B2-883D-A63D2344F28A}" dt="2021-08-03T11:48:09.554" v="940" actId="26606"/>
          <ac:spMkLst>
            <pc:docMk/>
            <pc:sldMk cId="3292748067" sldId="270"/>
            <ac:spMk id="11" creationId="{E223798C-12AD-4B0C-A50C-D676347D67CF}"/>
          </ac:spMkLst>
        </pc:spChg>
        <pc:spChg chg="add del">
          <ac:chgData name="Szymon Ciemała (szymcie806)" userId="4b4cb09b-3709-498d-97fc-326341dc8c78" providerId="ADAL" clId="{FA53DA19-898B-43B2-883D-A63D2344F28A}" dt="2021-08-03T11:48:14.705" v="942" actId="26606"/>
          <ac:spMkLst>
            <pc:docMk/>
            <pc:sldMk cId="3292748067" sldId="270"/>
            <ac:spMk id="13" creationId="{6753252F-4873-4F63-801D-CC719279A7D5}"/>
          </ac:spMkLst>
        </pc:spChg>
        <pc:spChg chg="add del">
          <ac:chgData name="Szymon Ciemała (szymcie806)" userId="4b4cb09b-3709-498d-97fc-326341dc8c78" providerId="ADAL" clId="{FA53DA19-898B-43B2-883D-A63D2344F28A}" dt="2021-08-03T11:48:14.705" v="942" actId="26606"/>
          <ac:spMkLst>
            <pc:docMk/>
            <pc:sldMk cId="3292748067" sldId="270"/>
            <ac:spMk id="14" creationId="{047C8CCB-F95D-4249-92DD-651249D3535A}"/>
          </ac:spMkLst>
        </pc:spChg>
        <pc:spChg chg="add del">
          <ac:chgData name="Szymon Ciemała (szymcie806)" userId="4b4cb09b-3709-498d-97fc-326341dc8c78" providerId="ADAL" clId="{FA53DA19-898B-43B2-883D-A63D2344F28A}" dt="2021-08-03T11:48:16.545" v="946" actId="26606"/>
          <ac:spMkLst>
            <pc:docMk/>
            <pc:sldMk cId="3292748067" sldId="270"/>
            <ac:spMk id="15" creationId="{85149191-5F60-4A28-AAFF-039F96B0F3EC}"/>
          </ac:spMkLst>
        </pc:spChg>
        <pc:spChg chg="add del">
          <ac:chgData name="Szymon Ciemała (szymcie806)" userId="4b4cb09b-3709-498d-97fc-326341dc8c78" providerId="ADAL" clId="{FA53DA19-898B-43B2-883D-A63D2344F28A}" dt="2021-08-03T11:48:15.487" v="944" actId="26606"/>
          <ac:spMkLst>
            <pc:docMk/>
            <pc:sldMk cId="3292748067" sldId="270"/>
            <ac:spMk id="16" creationId="{3CD9DF72-87A3-404E-A828-84CBF11A8303}"/>
          </ac:spMkLst>
        </pc:spChg>
        <pc:spChg chg="add del">
          <ac:chgData name="Szymon Ciemała (szymcie806)" userId="4b4cb09b-3709-498d-97fc-326341dc8c78" providerId="ADAL" clId="{FA53DA19-898B-43B2-883D-A63D2344F28A}" dt="2021-08-03T11:48:16.545" v="946" actId="26606"/>
          <ac:spMkLst>
            <pc:docMk/>
            <pc:sldMk cId="3292748067" sldId="270"/>
            <ac:spMk id="19" creationId="{A8384FB5-9ADC-4DDC-881B-597D56F5B15D}"/>
          </ac:spMkLst>
        </pc:spChg>
        <pc:spChg chg="add del">
          <ac:chgData name="Szymon Ciemała (szymcie806)" userId="4b4cb09b-3709-498d-97fc-326341dc8c78" providerId="ADAL" clId="{FA53DA19-898B-43B2-883D-A63D2344F28A}" dt="2021-08-03T11:48:16.545" v="946" actId="26606"/>
          <ac:spMkLst>
            <pc:docMk/>
            <pc:sldMk cId="3292748067" sldId="270"/>
            <ac:spMk id="20" creationId="{91E5A9A7-95C6-4F4F-B00E-C82E07FE62EF}"/>
          </ac:spMkLst>
        </pc:spChg>
        <pc:spChg chg="add del">
          <ac:chgData name="Szymon Ciemała (szymcie806)" userId="4b4cb09b-3709-498d-97fc-326341dc8c78" providerId="ADAL" clId="{FA53DA19-898B-43B2-883D-A63D2344F28A}" dt="2021-08-03T11:48:16.545" v="946" actId="26606"/>
          <ac:spMkLst>
            <pc:docMk/>
            <pc:sldMk cId="3292748067" sldId="270"/>
            <ac:spMk id="21" creationId="{D07DD2DE-F619-49DD-B5E7-03A290FF4ED1}"/>
          </ac:spMkLst>
        </pc:spChg>
        <pc:spChg chg="add del">
          <ac:chgData name="Szymon Ciemała (szymcie806)" userId="4b4cb09b-3709-498d-97fc-326341dc8c78" providerId="ADAL" clId="{FA53DA19-898B-43B2-883D-A63D2344F28A}" dt="2021-08-03T11:48:16.545" v="946" actId="26606"/>
          <ac:spMkLst>
            <pc:docMk/>
            <pc:sldMk cId="3292748067" sldId="270"/>
            <ac:spMk id="22" creationId="{F8260ED5-17F7-4158-B241-D51DD4CF1B7E}"/>
          </ac:spMkLst>
        </pc:spChg>
        <pc:spChg chg="add del">
          <ac:chgData name="Szymon Ciemała (szymcie806)" userId="4b4cb09b-3709-498d-97fc-326341dc8c78" providerId="ADAL" clId="{FA53DA19-898B-43B2-883D-A63D2344F28A}" dt="2021-08-03T11:48:18.970" v="948" actId="26606"/>
          <ac:spMkLst>
            <pc:docMk/>
            <pc:sldMk cId="3292748067" sldId="270"/>
            <ac:spMk id="24" creationId="{37C89E4B-3C9F-44B9-8B86-D9E3D112D8EC}"/>
          </ac:spMkLst>
        </pc:spChg>
        <pc:picChg chg="add mod ord">
          <ac:chgData name="Szymon Ciemała (szymcie806)" userId="4b4cb09b-3709-498d-97fc-326341dc8c78" providerId="ADAL" clId="{FA53DA19-898B-43B2-883D-A63D2344F28A}" dt="2021-08-03T11:48:47.746" v="958" actId="1076"/>
          <ac:picMkLst>
            <pc:docMk/>
            <pc:sldMk cId="3292748067" sldId="270"/>
            <ac:picMk id="3" creationId="{B4D43BB8-998E-4943-9126-80F6E3F37B6B}"/>
          </ac:picMkLst>
        </pc:picChg>
        <pc:cxnChg chg="add del">
          <ac:chgData name="Szymon Ciemała (szymcie806)" userId="4b4cb09b-3709-498d-97fc-326341dc8c78" providerId="ADAL" clId="{FA53DA19-898B-43B2-883D-A63D2344F28A}" dt="2021-08-03T11:48:15.487" v="944" actId="26606"/>
          <ac:cxnSpMkLst>
            <pc:docMk/>
            <pc:sldMk cId="3292748067" sldId="270"/>
            <ac:cxnSpMk id="17" creationId="{20E3A342-4D61-4E3F-AF90-1AB42AEB96CC}"/>
          </ac:cxnSpMkLst>
        </pc:cxnChg>
        <pc:cxnChg chg="add del">
          <ac:chgData name="Szymon Ciemała (szymcie806)" userId="4b4cb09b-3709-498d-97fc-326341dc8c78" providerId="ADAL" clId="{FA53DA19-898B-43B2-883D-A63D2344F28A}" dt="2021-08-03T11:48:18.970" v="948" actId="26606"/>
          <ac:cxnSpMkLst>
            <pc:docMk/>
            <pc:sldMk cId="3292748067" sldId="270"/>
            <ac:cxnSpMk id="25" creationId="{AA2EAA10-076F-46BD-8F0F-B9A2FB77A85C}"/>
          </ac:cxnSpMkLst>
        </pc:cxnChg>
        <pc:cxnChg chg="add del">
          <ac:chgData name="Szymon Ciemała (szymcie806)" userId="4b4cb09b-3709-498d-97fc-326341dc8c78" providerId="ADAL" clId="{FA53DA19-898B-43B2-883D-A63D2344F28A}" dt="2021-08-03T11:48:18.970" v="948" actId="26606"/>
          <ac:cxnSpMkLst>
            <pc:docMk/>
            <pc:sldMk cId="3292748067" sldId="270"/>
            <ac:cxnSpMk id="26" creationId="{D891E407-403B-4764-86C9-33A56D3BCAA3}"/>
          </ac:cxnSpMkLst>
        </pc:cxnChg>
      </pc:sldChg>
      <pc:sldChg chg="modSp add del mod">
        <pc:chgData name="Szymon Ciemała (szymcie806)" userId="4b4cb09b-3709-498d-97fc-326341dc8c78" providerId="ADAL" clId="{FA53DA19-898B-43B2-883D-A63D2344F28A}" dt="2021-08-03T11:58:57.594" v="2012" actId="47"/>
        <pc:sldMkLst>
          <pc:docMk/>
          <pc:sldMk cId="1315509584" sldId="271"/>
        </pc:sldMkLst>
        <pc:spChg chg="mod">
          <ac:chgData name="Szymon Ciemała (szymcie806)" userId="4b4cb09b-3709-498d-97fc-326341dc8c78" providerId="ADAL" clId="{FA53DA19-898B-43B2-883D-A63D2344F28A}" dt="2021-08-03T11:13:13.540" v="186" actId="122"/>
          <ac:spMkLst>
            <pc:docMk/>
            <pc:sldMk cId="1315509584" sldId="271"/>
            <ac:spMk id="4" creationId="{3FCD853D-D4D2-4E1C-AAAB-253B8C710E92}"/>
          </ac:spMkLst>
        </pc:spChg>
        <pc:spChg chg="mod">
          <ac:chgData name="Szymon Ciemała (szymcie806)" userId="4b4cb09b-3709-498d-97fc-326341dc8c78" providerId="ADAL" clId="{FA53DA19-898B-43B2-883D-A63D2344F28A}" dt="2021-08-03T11:57:34.619" v="2004" actId="20577"/>
          <ac:spMkLst>
            <pc:docMk/>
            <pc:sldMk cId="1315509584" sldId="271"/>
            <ac:spMk id="5" creationId="{AC974C06-C43B-4448-BD37-1564F204F68A}"/>
          </ac:spMkLst>
        </pc:spChg>
      </pc:sldChg>
      <pc:sldChg chg="del">
        <pc:chgData name="Szymon Ciemała (szymcie806)" userId="4b4cb09b-3709-498d-97fc-326341dc8c78" providerId="ADAL" clId="{FA53DA19-898B-43B2-883D-A63D2344F28A}" dt="2021-08-03T10:53:12.866" v="17" actId="47"/>
        <pc:sldMkLst>
          <pc:docMk/>
          <pc:sldMk cId="3211449585" sldId="271"/>
        </pc:sldMkLst>
      </pc:sldChg>
      <pc:sldChg chg="del">
        <pc:chgData name="Szymon Ciemała (szymcie806)" userId="4b4cb09b-3709-498d-97fc-326341dc8c78" providerId="ADAL" clId="{FA53DA19-898B-43B2-883D-A63D2344F28A}" dt="2021-08-03T10:53:04.726" v="4" actId="47"/>
        <pc:sldMkLst>
          <pc:docMk/>
          <pc:sldMk cId="2417142438" sldId="272"/>
        </pc:sldMkLst>
      </pc:sldChg>
      <pc:sldChg chg="addSp delSp modSp add mod setBg">
        <pc:chgData name="Szymon Ciemała (szymcie806)" userId="4b4cb09b-3709-498d-97fc-326341dc8c78" providerId="ADAL" clId="{FA53DA19-898B-43B2-883D-A63D2344F28A}" dt="2021-08-03T12:14:03.280" v="2859" actId="1076"/>
        <pc:sldMkLst>
          <pc:docMk/>
          <pc:sldMk cId="2708770505" sldId="272"/>
        </pc:sldMkLst>
        <pc:spChg chg="mod">
          <ac:chgData name="Szymon Ciemała (szymcie806)" userId="4b4cb09b-3709-498d-97fc-326341dc8c78" providerId="ADAL" clId="{FA53DA19-898B-43B2-883D-A63D2344F28A}" dt="2021-08-03T12:12:24.166" v="2636" actId="26606"/>
          <ac:spMkLst>
            <pc:docMk/>
            <pc:sldMk cId="2708770505" sldId="272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FA53DA19-898B-43B2-883D-A63D2344F28A}" dt="2021-08-03T12:11:46.551" v="2629" actId="22"/>
          <ac:spMkLst>
            <pc:docMk/>
            <pc:sldMk cId="2708770505" sldId="272"/>
            <ac:spMk id="5" creationId="{AC974C06-C43B-4448-BD37-1564F204F68A}"/>
          </ac:spMkLst>
        </pc:spChg>
        <pc:spChg chg="add mod">
          <ac:chgData name="Szymon Ciemała (szymcie806)" userId="4b4cb09b-3709-498d-97fc-326341dc8c78" providerId="ADAL" clId="{FA53DA19-898B-43B2-883D-A63D2344F28A}" dt="2021-08-03T12:13:51.951" v="2855" actId="20577"/>
          <ac:spMkLst>
            <pc:docMk/>
            <pc:sldMk cId="2708770505" sldId="272"/>
            <ac:spMk id="11" creationId="{E2555188-E3EE-4873-B445-02877123C7CE}"/>
          </ac:spMkLst>
        </pc:spChg>
        <pc:spChg chg="add">
          <ac:chgData name="Szymon Ciemała (szymcie806)" userId="4b4cb09b-3709-498d-97fc-326341dc8c78" providerId="ADAL" clId="{FA53DA19-898B-43B2-883D-A63D2344F28A}" dt="2021-08-03T12:12:24.166" v="2636" actId="26606"/>
          <ac:spMkLst>
            <pc:docMk/>
            <pc:sldMk cId="2708770505" sldId="272"/>
            <ac:spMk id="14" creationId="{69D47016-023F-44BD-981C-50E7A10A6609}"/>
          </ac:spMkLst>
        </pc:spChg>
        <pc:spChg chg="add">
          <ac:chgData name="Szymon Ciemała (szymcie806)" userId="4b4cb09b-3709-498d-97fc-326341dc8c78" providerId="ADAL" clId="{FA53DA19-898B-43B2-883D-A63D2344F28A}" dt="2021-08-03T12:12:24.166" v="2636" actId="26606"/>
          <ac:spMkLst>
            <pc:docMk/>
            <pc:sldMk cId="2708770505" sldId="272"/>
            <ac:spMk id="16" creationId="{6D8B37B0-0682-433E-BC8D-498C04ABD9A7}"/>
          </ac:spMkLst>
        </pc:spChg>
        <pc:picChg chg="add mod ord">
          <ac:chgData name="Szymon Ciemała (szymcie806)" userId="4b4cb09b-3709-498d-97fc-326341dc8c78" providerId="ADAL" clId="{FA53DA19-898B-43B2-883D-A63D2344F28A}" dt="2021-08-03T12:14:01.716" v="2858" actId="1076"/>
          <ac:picMkLst>
            <pc:docMk/>
            <pc:sldMk cId="2708770505" sldId="272"/>
            <ac:picMk id="3" creationId="{D03B5DB8-0E06-4C9D-8FB0-A43D76A40559}"/>
          </ac:picMkLst>
        </pc:picChg>
        <pc:picChg chg="add mod">
          <ac:chgData name="Szymon Ciemała (szymcie806)" userId="4b4cb09b-3709-498d-97fc-326341dc8c78" providerId="ADAL" clId="{FA53DA19-898B-43B2-883D-A63D2344F28A}" dt="2021-08-03T12:14:03.280" v="2859" actId="1076"/>
          <ac:picMkLst>
            <pc:docMk/>
            <pc:sldMk cId="2708770505" sldId="272"/>
            <ac:picMk id="7" creationId="{7315186B-220C-4D33-96A8-28D9B60DAE6C}"/>
          </ac:picMkLst>
        </pc:picChg>
      </pc:sldChg>
      <pc:sldChg chg="addSp modSp add mod setBg">
        <pc:chgData name="Szymon Ciemała (szymcie806)" userId="4b4cb09b-3709-498d-97fc-326341dc8c78" providerId="ADAL" clId="{FA53DA19-898B-43B2-883D-A63D2344F28A}" dt="2021-08-03T12:18:51.912" v="3190" actId="20577"/>
        <pc:sldMkLst>
          <pc:docMk/>
          <pc:sldMk cId="1930069360" sldId="273"/>
        </pc:sldMkLst>
        <pc:spChg chg="mod">
          <ac:chgData name="Szymon Ciemała (szymcie806)" userId="4b4cb09b-3709-498d-97fc-326341dc8c78" providerId="ADAL" clId="{FA53DA19-898B-43B2-883D-A63D2344F28A}" dt="2021-08-03T12:16:27.518" v="3156" actId="26606"/>
          <ac:spMkLst>
            <pc:docMk/>
            <pc:sldMk cId="1930069360" sldId="273"/>
            <ac:spMk id="4" creationId="{3FCD853D-D4D2-4E1C-AAAB-253B8C710E92}"/>
          </ac:spMkLst>
        </pc:spChg>
        <pc:spChg chg="mod">
          <ac:chgData name="Szymon Ciemała (szymcie806)" userId="4b4cb09b-3709-498d-97fc-326341dc8c78" providerId="ADAL" clId="{FA53DA19-898B-43B2-883D-A63D2344F28A}" dt="2021-08-03T12:18:51.912" v="3190" actId="20577"/>
          <ac:spMkLst>
            <pc:docMk/>
            <pc:sldMk cId="1930069360" sldId="273"/>
            <ac:spMk id="5" creationId="{AC974C06-C43B-4448-BD37-1564F204F68A}"/>
          </ac:spMkLst>
        </pc:spChg>
        <pc:spChg chg="add">
          <ac:chgData name="Szymon Ciemała (szymcie806)" userId="4b4cb09b-3709-498d-97fc-326341dc8c78" providerId="ADAL" clId="{FA53DA19-898B-43B2-883D-A63D2344F28A}" dt="2021-08-03T12:16:27.518" v="3156" actId="26606"/>
          <ac:spMkLst>
            <pc:docMk/>
            <pc:sldMk cId="1930069360" sldId="273"/>
            <ac:spMk id="10" creationId="{743AA782-23D1-4521-8CAD-47662984AA08}"/>
          </ac:spMkLst>
        </pc:spChg>
        <pc:spChg chg="add">
          <ac:chgData name="Szymon Ciemała (szymcie806)" userId="4b4cb09b-3709-498d-97fc-326341dc8c78" providerId="ADAL" clId="{FA53DA19-898B-43B2-883D-A63D2344F28A}" dt="2021-08-03T12:16:27.518" v="3156" actId="26606"/>
          <ac:spMkLst>
            <pc:docMk/>
            <pc:sldMk cId="1930069360" sldId="273"/>
            <ac:spMk id="12" creationId="{71877DBC-BB60-40F0-AC93-2ACDBAAE60CE}"/>
          </ac:spMkLst>
        </pc:spChg>
        <pc:picChg chg="add mod">
          <ac:chgData name="Szymon Ciemała (szymcie806)" userId="4b4cb09b-3709-498d-97fc-326341dc8c78" providerId="ADAL" clId="{FA53DA19-898B-43B2-883D-A63D2344F28A}" dt="2021-08-03T12:16:27.518" v="3156" actId="26606"/>
          <ac:picMkLst>
            <pc:docMk/>
            <pc:sldMk cId="1930069360" sldId="273"/>
            <ac:picMk id="3" creationId="{8265E7F6-5E5D-4C9E-BA53-ED7EF6C8DF18}"/>
          </ac:picMkLst>
        </pc:picChg>
      </pc:sldChg>
      <pc:sldChg chg="del">
        <pc:chgData name="Szymon Ciemała (szymcie806)" userId="4b4cb09b-3709-498d-97fc-326341dc8c78" providerId="ADAL" clId="{FA53DA19-898B-43B2-883D-A63D2344F28A}" dt="2021-08-03T10:53:10.555" v="13" actId="47"/>
        <pc:sldMkLst>
          <pc:docMk/>
          <pc:sldMk cId="2443099658" sldId="273"/>
        </pc:sldMkLst>
      </pc:sldChg>
      <pc:sldChg chg="del">
        <pc:chgData name="Szymon Ciemała (szymcie806)" userId="4b4cb09b-3709-498d-97fc-326341dc8c78" providerId="ADAL" clId="{FA53DA19-898B-43B2-883D-A63D2344F28A}" dt="2021-08-03T10:53:11.113" v="14" actId="47"/>
        <pc:sldMkLst>
          <pc:docMk/>
          <pc:sldMk cId="1301916659" sldId="274"/>
        </pc:sldMkLst>
      </pc:sldChg>
      <pc:sldChg chg="addSp delSp modSp add mod setBg">
        <pc:chgData name="Szymon Ciemała (szymcie806)" userId="4b4cb09b-3709-498d-97fc-326341dc8c78" providerId="ADAL" clId="{FA53DA19-898B-43B2-883D-A63D2344F28A}" dt="2021-08-03T12:55:10.804" v="3627" actId="20577"/>
        <pc:sldMkLst>
          <pc:docMk/>
          <pc:sldMk cId="2296788032" sldId="274"/>
        </pc:sldMkLst>
        <pc:spChg chg="mod">
          <ac:chgData name="Szymon Ciemała (szymcie806)" userId="4b4cb09b-3709-498d-97fc-326341dc8c78" providerId="ADAL" clId="{FA53DA19-898B-43B2-883D-A63D2344F28A}" dt="2021-08-03T12:54:47.093" v="3538" actId="26606"/>
          <ac:spMkLst>
            <pc:docMk/>
            <pc:sldMk cId="2296788032" sldId="274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FA53DA19-898B-43B2-883D-A63D2344F28A}" dt="2021-08-03T12:54:44.996" v="3535" actId="22"/>
          <ac:spMkLst>
            <pc:docMk/>
            <pc:sldMk cId="2296788032" sldId="274"/>
            <ac:spMk id="5" creationId="{AC974C06-C43B-4448-BD37-1564F204F68A}"/>
          </ac:spMkLst>
        </pc:spChg>
        <pc:spChg chg="add mod">
          <ac:chgData name="Szymon Ciemała (szymcie806)" userId="4b4cb09b-3709-498d-97fc-326341dc8c78" providerId="ADAL" clId="{FA53DA19-898B-43B2-883D-A63D2344F28A}" dt="2021-08-03T12:55:10.804" v="3627" actId="20577"/>
          <ac:spMkLst>
            <pc:docMk/>
            <pc:sldMk cId="2296788032" sldId="274"/>
            <ac:spMk id="8" creationId="{546553A4-4C75-4AC7-B05D-0F7EA4445019}"/>
          </ac:spMkLst>
        </pc:spChg>
        <pc:spChg chg="add">
          <ac:chgData name="Szymon Ciemała (szymcie806)" userId="4b4cb09b-3709-498d-97fc-326341dc8c78" providerId="ADAL" clId="{FA53DA19-898B-43B2-883D-A63D2344F28A}" dt="2021-08-03T12:54:47.093" v="3538" actId="26606"/>
          <ac:spMkLst>
            <pc:docMk/>
            <pc:sldMk cId="2296788032" sldId="274"/>
            <ac:spMk id="11" creationId="{32AEEBC8-9D30-42EF-95F2-386C2653FBF0}"/>
          </ac:spMkLst>
        </pc:spChg>
        <pc:spChg chg="add">
          <ac:chgData name="Szymon Ciemała (szymcie806)" userId="4b4cb09b-3709-498d-97fc-326341dc8c78" providerId="ADAL" clId="{FA53DA19-898B-43B2-883D-A63D2344F28A}" dt="2021-08-03T12:54:47.093" v="3538" actId="26606"/>
          <ac:spMkLst>
            <pc:docMk/>
            <pc:sldMk cId="2296788032" sldId="274"/>
            <ac:spMk id="13" creationId="{2E92FA66-67D7-4CB4-94D3-E643A9AD4757}"/>
          </ac:spMkLst>
        </pc:spChg>
        <pc:picChg chg="add mod ord">
          <ac:chgData name="Szymon Ciemała (szymcie806)" userId="4b4cb09b-3709-498d-97fc-326341dc8c78" providerId="ADAL" clId="{FA53DA19-898B-43B2-883D-A63D2344F28A}" dt="2021-08-03T12:54:47.093" v="3538" actId="26606"/>
          <ac:picMkLst>
            <pc:docMk/>
            <pc:sldMk cId="2296788032" sldId="274"/>
            <ac:picMk id="3" creationId="{757CCA90-4468-40AD-8F0B-6995B746423A}"/>
          </ac:picMkLst>
        </pc:picChg>
      </pc:sldChg>
      <pc:sldChg chg="addSp delSp modSp add mod setBg">
        <pc:chgData name="Szymon Ciemała (szymcie806)" userId="4b4cb09b-3709-498d-97fc-326341dc8c78" providerId="ADAL" clId="{FA53DA19-898B-43B2-883D-A63D2344F28A}" dt="2021-08-03T13:49:48.263" v="4412" actId="20577"/>
        <pc:sldMkLst>
          <pc:docMk/>
          <pc:sldMk cId="2289758918" sldId="275"/>
        </pc:sldMkLst>
        <pc:spChg chg="mod">
          <ac:chgData name="Szymon Ciemała (szymcie806)" userId="4b4cb09b-3709-498d-97fc-326341dc8c78" providerId="ADAL" clId="{FA53DA19-898B-43B2-883D-A63D2344F28A}" dt="2021-08-03T13:47:45.185" v="4206" actId="26606"/>
          <ac:spMkLst>
            <pc:docMk/>
            <pc:sldMk cId="2289758918" sldId="275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FA53DA19-898B-43B2-883D-A63D2344F28A}" dt="2021-08-03T13:47:18.471" v="4196" actId="22"/>
          <ac:spMkLst>
            <pc:docMk/>
            <pc:sldMk cId="2289758918" sldId="275"/>
            <ac:spMk id="5" creationId="{AC974C06-C43B-4448-BD37-1564F204F68A}"/>
          </ac:spMkLst>
        </pc:spChg>
        <pc:spChg chg="add del">
          <ac:chgData name="Szymon Ciemała (szymcie806)" userId="4b4cb09b-3709-498d-97fc-326341dc8c78" providerId="ADAL" clId="{FA53DA19-898B-43B2-883D-A63D2344F28A}" dt="2021-08-03T13:47:45.194" v="4207" actId="26606"/>
          <ac:spMkLst>
            <pc:docMk/>
            <pc:sldMk cId="2289758918" sldId="275"/>
            <ac:spMk id="8" creationId="{FABB7C93-6A3A-48B9-B259-9DD1C7704EC0}"/>
          </ac:spMkLst>
        </pc:spChg>
        <pc:spChg chg="add del">
          <ac:chgData name="Szymon Ciemała (szymcie806)" userId="4b4cb09b-3709-498d-97fc-326341dc8c78" providerId="ADAL" clId="{FA53DA19-898B-43B2-883D-A63D2344F28A}" dt="2021-08-03T13:47:45.194" v="4207" actId="26606"/>
          <ac:spMkLst>
            <pc:docMk/>
            <pc:sldMk cId="2289758918" sldId="275"/>
            <ac:spMk id="11" creationId="{32AEEBC8-9D30-42EF-95F2-386C2653FBF0}"/>
          </ac:spMkLst>
        </pc:spChg>
        <pc:spChg chg="add del">
          <ac:chgData name="Szymon Ciemała (szymcie806)" userId="4b4cb09b-3709-498d-97fc-326341dc8c78" providerId="ADAL" clId="{FA53DA19-898B-43B2-883D-A63D2344F28A}" dt="2021-08-03T13:47:45.194" v="4207" actId="26606"/>
          <ac:spMkLst>
            <pc:docMk/>
            <pc:sldMk cId="2289758918" sldId="275"/>
            <ac:spMk id="13" creationId="{2E92FA66-67D7-4CB4-94D3-E643A9AD4757}"/>
          </ac:spMkLst>
        </pc:spChg>
        <pc:spChg chg="add del">
          <ac:chgData name="Szymon Ciemała (szymcie806)" userId="4b4cb09b-3709-498d-97fc-326341dc8c78" providerId="ADAL" clId="{FA53DA19-898B-43B2-883D-A63D2344F28A}" dt="2021-08-03T13:47:34.350" v="4200" actId="26606"/>
          <ac:spMkLst>
            <pc:docMk/>
            <pc:sldMk cId="2289758918" sldId="275"/>
            <ac:spMk id="18" creationId="{665DBBEF-238B-476B-96AB-8AAC3224ECEA}"/>
          </ac:spMkLst>
        </pc:spChg>
        <pc:spChg chg="add del">
          <ac:chgData name="Szymon Ciemała (szymcie806)" userId="4b4cb09b-3709-498d-97fc-326341dc8c78" providerId="ADAL" clId="{FA53DA19-898B-43B2-883D-A63D2344F28A}" dt="2021-08-03T13:47:34.350" v="4200" actId="26606"/>
          <ac:spMkLst>
            <pc:docMk/>
            <pc:sldMk cId="2289758918" sldId="275"/>
            <ac:spMk id="20" creationId="{3FCFB1DE-0B7E-48CC-BA90-B2AB0889F9D6}"/>
          </ac:spMkLst>
        </pc:spChg>
        <pc:spChg chg="add del">
          <ac:chgData name="Szymon Ciemała (szymcie806)" userId="4b4cb09b-3709-498d-97fc-326341dc8c78" providerId="ADAL" clId="{FA53DA19-898B-43B2-883D-A63D2344F28A}" dt="2021-08-03T13:47:36.862" v="4202" actId="26606"/>
          <ac:spMkLst>
            <pc:docMk/>
            <pc:sldMk cId="2289758918" sldId="275"/>
            <ac:spMk id="22" creationId="{A8908DB7-C3A6-4FCB-9820-CEE02B398C4A}"/>
          </ac:spMkLst>
        </pc:spChg>
        <pc:spChg chg="add del">
          <ac:chgData name="Szymon Ciemała (szymcie806)" userId="4b4cb09b-3709-498d-97fc-326341dc8c78" providerId="ADAL" clId="{FA53DA19-898B-43B2-883D-A63D2344F28A}" dt="2021-08-03T13:47:36.862" v="4202" actId="26606"/>
          <ac:spMkLst>
            <pc:docMk/>
            <pc:sldMk cId="2289758918" sldId="275"/>
            <ac:spMk id="23" creationId="{535742DD-1B16-4E9D-B715-0D74B4574A68}"/>
          </ac:spMkLst>
        </pc:spChg>
        <pc:spChg chg="add del">
          <ac:chgData name="Szymon Ciemała (szymcie806)" userId="4b4cb09b-3709-498d-97fc-326341dc8c78" providerId="ADAL" clId="{FA53DA19-898B-43B2-883D-A63D2344F28A}" dt="2021-08-03T13:47:36.862" v="4202" actId="26606"/>
          <ac:spMkLst>
            <pc:docMk/>
            <pc:sldMk cId="2289758918" sldId="275"/>
            <ac:spMk id="24" creationId="{FABB7C93-6A3A-48B9-B259-9DD1C7704EC0}"/>
          </ac:spMkLst>
        </pc:spChg>
        <pc:spChg chg="add del">
          <ac:chgData name="Szymon Ciemała (szymcie806)" userId="4b4cb09b-3709-498d-97fc-326341dc8c78" providerId="ADAL" clId="{FA53DA19-898B-43B2-883D-A63D2344F28A}" dt="2021-08-03T13:47:41.292" v="4204" actId="26606"/>
          <ac:spMkLst>
            <pc:docMk/>
            <pc:sldMk cId="2289758918" sldId="275"/>
            <ac:spMk id="26" creationId="{32AEEBC8-9D30-42EF-95F2-386C2653FBF0}"/>
          </ac:spMkLst>
        </pc:spChg>
        <pc:spChg chg="add del">
          <ac:chgData name="Szymon Ciemała (szymcie806)" userId="4b4cb09b-3709-498d-97fc-326341dc8c78" providerId="ADAL" clId="{FA53DA19-898B-43B2-883D-A63D2344F28A}" dt="2021-08-03T13:47:41.292" v="4204" actId="26606"/>
          <ac:spMkLst>
            <pc:docMk/>
            <pc:sldMk cId="2289758918" sldId="275"/>
            <ac:spMk id="27" creationId="{2E92FA66-67D7-4CB4-94D3-E643A9AD4757}"/>
          </ac:spMkLst>
        </pc:spChg>
        <pc:spChg chg="add del">
          <ac:chgData name="Szymon Ciemała (szymcie806)" userId="4b4cb09b-3709-498d-97fc-326341dc8c78" providerId="ADAL" clId="{FA53DA19-898B-43B2-883D-A63D2344F28A}" dt="2021-08-03T13:47:41.292" v="4204" actId="26606"/>
          <ac:spMkLst>
            <pc:docMk/>
            <pc:sldMk cId="2289758918" sldId="275"/>
            <ac:spMk id="28" creationId="{FABB7C93-6A3A-48B9-B259-9DD1C7704EC0}"/>
          </ac:spMkLst>
        </pc:spChg>
        <pc:spChg chg="add del">
          <ac:chgData name="Szymon Ciemała (szymcie806)" userId="4b4cb09b-3709-498d-97fc-326341dc8c78" providerId="ADAL" clId="{FA53DA19-898B-43B2-883D-A63D2344F28A}" dt="2021-08-03T13:47:45.185" v="4206" actId="26606"/>
          <ac:spMkLst>
            <pc:docMk/>
            <pc:sldMk cId="2289758918" sldId="275"/>
            <ac:spMk id="30" creationId="{A8908DB7-C3A6-4FCB-9820-CEE02B398C4A}"/>
          </ac:spMkLst>
        </pc:spChg>
        <pc:spChg chg="add del">
          <ac:chgData name="Szymon Ciemała (szymcie806)" userId="4b4cb09b-3709-498d-97fc-326341dc8c78" providerId="ADAL" clId="{FA53DA19-898B-43B2-883D-A63D2344F28A}" dt="2021-08-03T13:47:45.185" v="4206" actId="26606"/>
          <ac:spMkLst>
            <pc:docMk/>
            <pc:sldMk cId="2289758918" sldId="275"/>
            <ac:spMk id="31" creationId="{535742DD-1B16-4E9D-B715-0D74B4574A68}"/>
          </ac:spMkLst>
        </pc:spChg>
        <pc:spChg chg="add del">
          <ac:chgData name="Szymon Ciemała (szymcie806)" userId="4b4cb09b-3709-498d-97fc-326341dc8c78" providerId="ADAL" clId="{FA53DA19-898B-43B2-883D-A63D2344F28A}" dt="2021-08-03T13:47:45.185" v="4206" actId="26606"/>
          <ac:spMkLst>
            <pc:docMk/>
            <pc:sldMk cId="2289758918" sldId="275"/>
            <ac:spMk id="32" creationId="{FABB7C93-6A3A-48B9-B259-9DD1C7704EC0}"/>
          </ac:spMkLst>
        </pc:spChg>
        <pc:spChg chg="add">
          <ac:chgData name="Szymon Ciemała (szymcie806)" userId="4b4cb09b-3709-498d-97fc-326341dc8c78" providerId="ADAL" clId="{FA53DA19-898B-43B2-883D-A63D2344F28A}" dt="2021-08-03T13:47:45.194" v="4207" actId="26606"/>
          <ac:spMkLst>
            <pc:docMk/>
            <pc:sldMk cId="2289758918" sldId="275"/>
            <ac:spMk id="34" creationId="{32AEEBC8-9D30-42EF-95F2-386C2653FBF0}"/>
          </ac:spMkLst>
        </pc:spChg>
        <pc:spChg chg="add">
          <ac:chgData name="Szymon Ciemała (szymcie806)" userId="4b4cb09b-3709-498d-97fc-326341dc8c78" providerId="ADAL" clId="{FA53DA19-898B-43B2-883D-A63D2344F28A}" dt="2021-08-03T13:47:45.194" v="4207" actId="26606"/>
          <ac:spMkLst>
            <pc:docMk/>
            <pc:sldMk cId="2289758918" sldId="275"/>
            <ac:spMk id="35" creationId="{2E92FA66-67D7-4CB4-94D3-E643A9AD4757}"/>
          </ac:spMkLst>
        </pc:spChg>
        <pc:spChg chg="add mod">
          <ac:chgData name="Szymon Ciemała (szymcie806)" userId="4b4cb09b-3709-498d-97fc-326341dc8c78" providerId="ADAL" clId="{FA53DA19-898B-43B2-883D-A63D2344F28A}" dt="2021-08-03T13:49:48.263" v="4412" actId="20577"/>
          <ac:spMkLst>
            <pc:docMk/>
            <pc:sldMk cId="2289758918" sldId="275"/>
            <ac:spMk id="36" creationId="{FABB7C93-6A3A-48B9-B259-9DD1C7704EC0}"/>
          </ac:spMkLst>
        </pc:spChg>
        <pc:picChg chg="add mod ord">
          <ac:chgData name="Szymon Ciemała (szymcie806)" userId="4b4cb09b-3709-498d-97fc-326341dc8c78" providerId="ADAL" clId="{FA53DA19-898B-43B2-883D-A63D2344F28A}" dt="2021-08-03T13:47:49.964" v="4209" actId="1076"/>
          <ac:picMkLst>
            <pc:docMk/>
            <pc:sldMk cId="2289758918" sldId="275"/>
            <ac:picMk id="3" creationId="{961CB492-9894-46A8-8E0D-BD2ED3C17F71}"/>
          </ac:picMkLst>
        </pc:picChg>
      </pc:sldChg>
      <pc:sldChg chg="del">
        <pc:chgData name="Szymon Ciemała (szymcie806)" userId="4b4cb09b-3709-498d-97fc-326341dc8c78" providerId="ADAL" clId="{FA53DA19-898B-43B2-883D-A63D2344F28A}" dt="2021-08-03T10:53:13.444" v="18" actId="47"/>
        <pc:sldMkLst>
          <pc:docMk/>
          <pc:sldMk cId="4016613637" sldId="276"/>
        </pc:sldMkLst>
      </pc:sldChg>
      <pc:sldChg chg="addSp delSp modSp add mod setBg modClrScheme chgLayout">
        <pc:chgData name="Szymon Ciemała (szymcie806)" userId="4b4cb09b-3709-498d-97fc-326341dc8c78" providerId="ADAL" clId="{FA53DA19-898B-43B2-883D-A63D2344F28A}" dt="2021-08-03T13:50:23.741" v="4414" actId="20577"/>
        <pc:sldMkLst>
          <pc:docMk/>
          <pc:sldMk cId="4041538704" sldId="276"/>
        </pc:sldMkLst>
        <pc:spChg chg="add mod ord">
          <ac:chgData name="Szymon Ciemała (szymcie806)" userId="4b4cb09b-3709-498d-97fc-326341dc8c78" providerId="ADAL" clId="{FA53DA19-898B-43B2-883D-A63D2344F28A}" dt="2021-08-03T13:50:23.741" v="4414" actId="20577"/>
          <ac:spMkLst>
            <pc:docMk/>
            <pc:sldMk cId="4041538704" sldId="276"/>
            <ac:spMk id="2" creationId="{2F4AF3BD-C571-4CE7-B289-5ABFE2491307}"/>
          </ac:spMkLst>
        </pc:spChg>
        <pc:spChg chg="del mod ord">
          <ac:chgData name="Szymon Ciemała (szymcie806)" userId="4b4cb09b-3709-498d-97fc-326341dc8c78" providerId="ADAL" clId="{FA53DA19-898B-43B2-883D-A63D2344F28A}" dt="2021-08-03T11:14:57.521" v="309" actId="700"/>
          <ac:spMkLst>
            <pc:docMk/>
            <pc:sldMk cId="4041538704" sldId="276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FA53DA19-898B-43B2-883D-A63D2344F28A}" dt="2021-08-03T11:14:57.521" v="309" actId="700"/>
          <ac:spMkLst>
            <pc:docMk/>
            <pc:sldMk cId="4041538704" sldId="276"/>
            <ac:spMk id="5" creationId="{AC974C06-C43B-4448-BD37-1564F204F68A}"/>
          </ac:spMkLst>
        </pc:spChg>
        <pc:spChg chg="add">
          <ac:chgData name="Szymon Ciemała (szymcie806)" userId="4b4cb09b-3709-498d-97fc-326341dc8c78" providerId="ADAL" clId="{FA53DA19-898B-43B2-883D-A63D2344F28A}" dt="2021-08-03T13:50:19.779" v="4413" actId="26606"/>
          <ac:spMkLst>
            <pc:docMk/>
            <pc:sldMk cId="4041538704" sldId="276"/>
            <ac:spMk id="7" creationId="{289ED1AA-8684-4D37-B208-8777E1A7780D}"/>
          </ac:spMkLst>
        </pc:spChg>
        <pc:spChg chg="add">
          <ac:chgData name="Szymon Ciemała (szymcie806)" userId="4b4cb09b-3709-498d-97fc-326341dc8c78" providerId="ADAL" clId="{FA53DA19-898B-43B2-883D-A63D2344F28A}" dt="2021-08-03T13:50:19.779" v="4413" actId="26606"/>
          <ac:spMkLst>
            <pc:docMk/>
            <pc:sldMk cId="4041538704" sldId="276"/>
            <ac:spMk id="9" creationId="{4180E01B-B1F4-437C-807D-1C930718EE64}"/>
          </ac:spMkLst>
        </pc:spChg>
        <pc:spChg chg="add">
          <ac:chgData name="Szymon Ciemała (szymcie806)" userId="4b4cb09b-3709-498d-97fc-326341dc8c78" providerId="ADAL" clId="{FA53DA19-898B-43B2-883D-A63D2344F28A}" dt="2021-08-03T13:50:19.779" v="4413" actId="26606"/>
          <ac:spMkLst>
            <pc:docMk/>
            <pc:sldMk cId="4041538704" sldId="276"/>
            <ac:spMk id="11" creationId="{41F77738-2AF0-4750-A0C7-F97C2C17590E}"/>
          </ac:spMkLst>
        </pc:spChg>
      </pc:sldChg>
      <pc:sldChg chg="addSp delSp modSp add mod ord setBg">
        <pc:chgData name="Szymon Ciemała (szymcie806)" userId="4b4cb09b-3709-498d-97fc-326341dc8c78" providerId="ADAL" clId="{FA53DA19-898B-43B2-883D-A63D2344F28A}" dt="2021-08-03T12:17:39.741" v="3188" actId="20577"/>
        <pc:sldMkLst>
          <pc:docMk/>
          <pc:sldMk cId="3020142162" sldId="277"/>
        </pc:sldMkLst>
        <pc:spChg chg="mod">
          <ac:chgData name="Szymon Ciemała (szymcie806)" userId="4b4cb09b-3709-498d-97fc-326341dc8c78" providerId="ADAL" clId="{FA53DA19-898B-43B2-883D-A63D2344F28A}" dt="2021-08-03T12:10:06" v="2626" actId="27636"/>
          <ac:spMkLst>
            <pc:docMk/>
            <pc:sldMk cId="3020142162" sldId="277"/>
            <ac:spMk id="4" creationId="{3FCD853D-D4D2-4E1C-AAAB-253B8C710E92}"/>
          </ac:spMkLst>
        </pc:spChg>
        <pc:spChg chg="mod">
          <ac:chgData name="Szymon Ciemała (szymcie806)" userId="4b4cb09b-3709-498d-97fc-326341dc8c78" providerId="ADAL" clId="{FA53DA19-898B-43B2-883D-A63D2344F28A}" dt="2021-08-03T12:17:39.741" v="3188" actId="20577"/>
          <ac:spMkLst>
            <pc:docMk/>
            <pc:sldMk cId="3020142162" sldId="277"/>
            <ac:spMk id="5" creationId="{AC974C06-C43B-4448-BD37-1564F204F68A}"/>
          </ac:spMkLst>
        </pc:spChg>
        <pc:spChg chg="add del">
          <ac:chgData name="Szymon Ciemała (szymcie806)" userId="4b4cb09b-3709-498d-97fc-326341dc8c78" providerId="ADAL" clId="{FA53DA19-898B-43B2-883D-A63D2344F28A}" dt="2021-08-03T12:06:47.669" v="2463" actId="26606"/>
          <ac:spMkLst>
            <pc:docMk/>
            <pc:sldMk cId="3020142162" sldId="277"/>
            <ac:spMk id="10" creationId="{777A147A-9ED8-46B4-8660-1B3C2AA880B5}"/>
          </ac:spMkLst>
        </pc:spChg>
        <pc:spChg chg="add del">
          <ac:chgData name="Szymon Ciemała (szymcie806)" userId="4b4cb09b-3709-498d-97fc-326341dc8c78" providerId="ADAL" clId="{FA53DA19-898B-43B2-883D-A63D2344F28A}" dt="2021-08-03T12:06:47.669" v="2463" actId="26606"/>
          <ac:spMkLst>
            <pc:docMk/>
            <pc:sldMk cId="3020142162" sldId="277"/>
            <ac:spMk id="12" creationId="{5D6C15A0-C087-4593-8414-2B4EC1CDC3DE}"/>
          </ac:spMkLst>
        </pc:spChg>
        <pc:spChg chg="add del">
          <ac:chgData name="Szymon Ciemała (szymcie806)" userId="4b4cb09b-3709-498d-97fc-326341dc8c78" providerId="ADAL" clId="{FA53DA19-898B-43B2-883D-A63D2344F28A}" dt="2021-08-03T12:06:47.664" v="2462" actId="26606"/>
          <ac:spMkLst>
            <pc:docMk/>
            <pc:sldMk cId="3020142162" sldId="277"/>
            <ac:spMk id="17" creationId="{2B97F24A-32CE-4C1C-A50D-3016B394DCFB}"/>
          </ac:spMkLst>
        </pc:spChg>
        <pc:spChg chg="add del">
          <ac:chgData name="Szymon Ciemała (szymcie806)" userId="4b4cb09b-3709-498d-97fc-326341dc8c78" providerId="ADAL" clId="{FA53DA19-898B-43B2-883D-A63D2344F28A}" dt="2021-08-03T12:06:47.664" v="2462" actId="26606"/>
          <ac:spMkLst>
            <pc:docMk/>
            <pc:sldMk cId="3020142162" sldId="277"/>
            <ac:spMk id="19" creationId="{CD8B4F24-440B-49E9-B85D-733523DC064B}"/>
          </ac:spMkLst>
        </pc:spChg>
        <pc:spChg chg="add">
          <ac:chgData name="Szymon Ciemała (szymcie806)" userId="4b4cb09b-3709-498d-97fc-326341dc8c78" providerId="ADAL" clId="{FA53DA19-898B-43B2-883D-A63D2344F28A}" dt="2021-08-03T12:06:47.669" v="2463" actId="26606"/>
          <ac:spMkLst>
            <pc:docMk/>
            <pc:sldMk cId="3020142162" sldId="277"/>
            <ac:spMk id="21" creationId="{743AA782-23D1-4521-8CAD-47662984AA08}"/>
          </ac:spMkLst>
        </pc:spChg>
        <pc:spChg chg="add">
          <ac:chgData name="Szymon Ciemała (szymcie806)" userId="4b4cb09b-3709-498d-97fc-326341dc8c78" providerId="ADAL" clId="{FA53DA19-898B-43B2-883D-A63D2344F28A}" dt="2021-08-03T12:06:47.669" v="2463" actId="26606"/>
          <ac:spMkLst>
            <pc:docMk/>
            <pc:sldMk cId="3020142162" sldId="277"/>
            <ac:spMk id="22" creationId="{650D18FE-0824-4A46-B22C-A86B52E5780A}"/>
          </ac:spMkLst>
        </pc:spChg>
        <pc:picChg chg="add del mod">
          <ac:chgData name="Szymon Ciemała (szymcie806)" userId="4b4cb09b-3709-498d-97fc-326341dc8c78" providerId="ADAL" clId="{FA53DA19-898B-43B2-883D-A63D2344F28A}" dt="2021-08-03T12:06:49.385" v="2464" actId="478"/>
          <ac:picMkLst>
            <pc:docMk/>
            <pc:sldMk cId="3020142162" sldId="277"/>
            <ac:picMk id="8" creationId="{E0B9A562-1A5B-46A7-BEA2-F7973832EFAE}"/>
          </ac:picMkLst>
        </pc:picChg>
        <pc:picChg chg="add del">
          <ac:chgData name="Szymon Ciemała (szymcie806)" userId="4b4cb09b-3709-498d-97fc-326341dc8c78" providerId="ADAL" clId="{FA53DA19-898B-43B2-883D-A63D2344F28A}" dt="2021-08-03T12:06:29.750" v="2456" actId="478"/>
          <ac:picMkLst>
            <pc:docMk/>
            <pc:sldMk cId="3020142162" sldId="277"/>
            <ac:picMk id="3074" creationId="{EC9A0B74-9EBF-4996-8DA2-861999236E18}"/>
          </ac:picMkLst>
        </pc:picChg>
        <pc:picChg chg="add del">
          <ac:chgData name="Szymon Ciemała (szymcie806)" userId="4b4cb09b-3709-498d-97fc-326341dc8c78" providerId="ADAL" clId="{FA53DA19-898B-43B2-883D-A63D2344F28A}" dt="2021-08-03T12:06:37.733" v="2459" actId="478"/>
          <ac:picMkLst>
            <pc:docMk/>
            <pc:sldMk cId="3020142162" sldId="277"/>
            <ac:picMk id="3076" creationId="{0DBA8A8E-7D4D-43AB-B6A8-DF1668FFB98B}"/>
          </ac:picMkLst>
        </pc:picChg>
        <pc:picChg chg="add mod">
          <ac:chgData name="Szymon Ciemała (szymcie806)" userId="4b4cb09b-3709-498d-97fc-326341dc8c78" providerId="ADAL" clId="{FA53DA19-898B-43B2-883D-A63D2344F28A}" dt="2021-08-03T12:07:25.965" v="2469" actId="1076"/>
          <ac:picMkLst>
            <pc:docMk/>
            <pc:sldMk cId="3020142162" sldId="277"/>
            <ac:picMk id="3078" creationId="{316BCC11-3C1D-4472-8B7F-5517D061DCFA}"/>
          </ac:picMkLst>
        </pc:picChg>
      </pc:sldChg>
      <pc:sldChg chg="del">
        <pc:chgData name="Szymon Ciemała (szymcie806)" userId="4b4cb09b-3709-498d-97fc-326341dc8c78" providerId="ADAL" clId="{FA53DA19-898B-43B2-883D-A63D2344F28A}" dt="2021-08-03T10:53:17.099" v="24" actId="47"/>
        <pc:sldMkLst>
          <pc:docMk/>
          <pc:sldMk cId="3410887641" sldId="277"/>
        </pc:sldMkLst>
      </pc:sldChg>
      <pc:sldChg chg="del">
        <pc:chgData name="Szymon Ciemała (szymcie806)" userId="4b4cb09b-3709-498d-97fc-326341dc8c78" providerId="ADAL" clId="{FA53DA19-898B-43B2-883D-A63D2344F28A}" dt="2021-08-03T10:53:13.971" v="19" actId="47"/>
        <pc:sldMkLst>
          <pc:docMk/>
          <pc:sldMk cId="2788468130" sldId="278"/>
        </pc:sldMkLst>
      </pc:sldChg>
      <pc:sldChg chg="addSp delSp modSp add mod ord setBg">
        <pc:chgData name="Szymon Ciemała (szymcie806)" userId="4b4cb09b-3709-498d-97fc-326341dc8c78" providerId="ADAL" clId="{FA53DA19-898B-43B2-883D-A63D2344F28A}" dt="2021-08-03T13:51:47.884" v="4445" actId="20577"/>
        <pc:sldMkLst>
          <pc:docMk/>
          <pc:sldMk cId="3859899562" sldId="278"/>
        </pc:sldMkLst>
        <pc:spChg chg="mod">
          <ac:chgData name="Szymon Ciemała (szymcie806)" userId="4b4cb09b-3709-498d-97fc-326341dc8c78" providerId="ADAL" clId="{FA53DA19-898B-43B2-883D-A63D2344F28A}" dt="2021-08-03T11:52:23.399" v="1394" actId="26606"/>
          <ac:spMkLst>
            <pc:docMk/>
            <pc:sldMk cId="3859899562" sldId="278"/>
            <ac:spMk id="4" creationId="{3FCD853D-D4D2-4E1C-AAAB-253B8C710E92}"/>
          </ac:spMkLst>
        </pc:spChg>
        <pc:spChg chg="mod">
          <ac:chgData name="Szymon Ciemała (szymcie806)" userId="4b4cb09b-3709-498d-97fc-326341dc8c78" providerId="ADAL" clId="{FA53DA19-898B-43B2-883D-A63D2344F28A}" dt="2021-08-03T13:51:47.884" v="4445" actId="20577"/>
          <ac:spMkLst>
            <pc:docMk/>
            <pc:sldMk cId="3859899562" sldId="278"/>
            <ac:spMk id="5" creationId="{AC974C06-C43B-4448-BD37-1564F204F68A}"/>
          </ac:spMkLst>
        </pc:spChg>
        <pc:spChg chg="add del">
          <ac:chgData name="Szymon Ciemała (szymcie806)" userId="4b4cb09b-3709-498d-97fc-326341dc8c78" providerId="ADAL" clId="{FA53DA19-898B-43B2-883D-A63D2344F28A}" dt="2021-08-03T11:52:23.399" v="1394" actId="26606"/>
          <ac:spMkLst>
            <pc:docMk/>
            <pc:sldMk cId="3859899562" sldId="278"/>
            <ac:spMk id="10" creationId="{743AA782-23D1-4521-8CAD-47662984AA08}"/>
          </ac:spMkLst>
        </pc:spChg>
        <pc:spChg chg="add del">
          <ac:chgData name="Szymon Ciemała (szymcie806)" userId="4b4cb09b-3709-498d-97fc-326341dc8c78" providerId="ADAL" clId="{FA53DA19-898B-43B2-883D-A63D2344F28A}" dt="2021-08-03T11:52:23.399" v="1394" actId="26606"/>
          <ac:spMkLst>
            <pc:docMk/>
            <pc:sldMk cId="3859899562" sldId="278"/>
            <ac:spMk id="12" creationId="{650D18FE-0824-4A46-B22C-A86B52E5780A}"/>
          </ac:spMkLst>
        </pc:spChg>
        <pc:spChg chg="add del">
          <ac:chgData name="Szymon Ciemała (szymcie806)" userId="4b4cb09b-3709-498d-97fc-326341dc8c78" providerId="ADAL" clId="{FA53DA19-898B-43B2-883D-A63D2344F28A}" dt="2021-08-03T11:52:23.394" v="1393" actId="26606"/>
          <ac:spMkLst>
            <pc:docMk/>
            <pc:sldMk cId="3859899562" sldId="278"/>
            <ac:spMk id="17" creationId="{743AA782-23D1-4521-8CAD-47662984AA08}"/>
          </ac:spMkLst>
        </pc:spChg>
        <pc:spChg chg="add del">
          <ac:chgData name="Szymon Ciemała (szymcie806)" userId="4b4cb09b-3709-498d-97fc-326341dc8c78" providerId="ADAL" clId="{FA53DA19-898B-43B2-883D-A63D2344F28A}" dt="2021-08-03T11:52:23.394" v="1393" actId="26606"/>
          <ac:spMkLst>
            <pc:docMk/>
            <pc:sldMk cId="3859899562" sldId="278"/>
            <ac:spMk id="19" creationId="{650D18FE-0824-4A46-B22C-A86B52E5780A}"/>
          </ac:spMkLst>
        </pc:spChg>
        <pc:spChg chg="add">
          <ac:chgData name="Szymon Ciemała (szymcie806)" userId="4b4cb09b-3709-498d-97fc-326341dc8c78" providerId="ADAL" clId="{FA53DA19-898B-43B2-883D-A63D2344F28A}" dt="2021-08-03T11:52:23.399" v="1394" actId="26606"/>
          <ac:spMkLst>
            <pc:docMk/>
            <pc:sldMk cId="3859899562" sldId="278"/>
            <ac:spMk id="21" creationId="{2B97F24A-32CE-4C1C-A50D-3016B394DCFB}"/>
          </ac:spMkLst>
        </pc:spChg>
        <pc:spChg chg="add">
          <ac:chgData name="Szymon Ciemała (szymcie806)" userId="4b4cb09b-3709-498d-97fc-326341dc8c78" providerId="ADAL" clId="{FA53DA19-898B-43B2-883D-A63D2344F28A}" dt="2021-08-03T11:52:23.399" v="1394" actId="26606"/>
          <ac:spMkLst>
            <pc:docMk/>
            <pc:sldMk cId="3859899562" sldId="278"/>
            <ac:spMk id="22" creationId="{CD8B4F24-440B-49E9-B85D-733523DC064B}"/>
          </ac:spMkLst>
        </pc:spChg>
        <pc:picChg chg="add mod">
          <ac:chgData name="Szymon Ciemała (szymcie806)" userId="4b4cb09b-3709-498d-97fc-326341dc8c78" providerId="ADAL" clId="{FA53DA19-898B-43B2-883D-A63D2344F28A}" dt="2021-08-03T11:52:32.879" v="1397" actId="1076"/>
          <ac:picMkLst>
            <pc:docMk/>
            <pc:sldMk cId="3859899562" sldId="278"/>
            <ac:picMk id="3" creationId="{33CF9E2F-362A-4FCE-942E-A59E87AFC43C}"/>
          </ac:picMkLst>
        </pc:picChg>
      </pc:sldChg>
      <pc:sldChg chg="del">
        <pc:chgData name="Szymon Ciemała (szymcie806)" userId="4b4cb09b-3709-498d-97fc-326341dc8c78" providerId="ADAL" clId="{FA53DA19-898B-43B2-883D-A63D2344F28A}" dt="2021-08-03T10:53:14.472" v="20" actId="47"/>
        <pc:sldMkLst>
          <pc:docMk/>
          <pc:sldMk cId="214899425" sldId="279"/>
        </pc:sldMkLst>
      </pc:sldChg>
      <pc:sldChg chg="addSp delSp modSp add mod setBg">
        <pc:chgData name="Szymon Ciemała (szymcie806)" userId="4b4cb09b-3709-498d-97fc-326341dc8c78" providerId="ADAL" clId="{FA53DA19-898B-43B2-883D-A63D2344F28A}" dt="2021-08-03T11:59:02.019" v="2014" actId="20577"/>
        <pc:sldMkLst>
          <pc:docMk/>
          <pc:sldMk cId="479970472" sldId="279"/>
        </pc:sldMkLst>
        <pc:spChg chg="mod">
          <ac:chgData name="Szymon Ciemała (szymcie806)" userId="4b4cb09b-3709-498d-97fc-326341dc8c78" providerId="ADAL" clId="{FA53DA19-898B-43B2-883D-A63D2344F28A}" dt="2021-08-03T11:58:46.099" v="2008" actId="26606"/>
          <ac:spMkLst>
            <pc:docMk/>
            <pc:sldMk cId="479970472" sldId="279"/>
            <ac:spMk id="4" creationId="{3FCD853D-D4D2-4E1C-AAAB-253B8C710E92}"/>
          </ac:spMkLst>
        </pc:spChg>
        <pc:spChg chg="del mod">
          <ac:chgData name="Szymon Ciemała (szymcie806)" userId="4b4cb09b-3709-498d-97fc-326341dc8c78" providerId="ADAL" clId="{FA53DA19-898B-43B2-883D-A63D2344F28A}" dt="2021-08-03T11:58:43.823" v="2007" actId="22"/>
          <ac:spMkLst>
            <pc:docMk/>
            <pc:sldMk cId="479970472" sldId="279"/>
            <ac:spMk id="5" creationId="{AC974C06-C43B-4448-BD37-1564F204F68A}"/>
          </ac:spMkLst>
        </pc:spChg>
        <pc:spChg chg="add mod">
          <ac:chgData name="Szymon Ciemała (szymcie806)" userId="4b4cb09b-3709-498d-97fc-326341dc8c78" providerId="ADAL" clId="{FA53DA19-898B-43B2-883D-A63D2344F28A}" dt="2021-08-03T11:59:02.019" v="2014" actId="20577"/>
          <ac:spMkLst>
            <pc:docMk/>
            <pc:sldMk cId="479970472" sldId="279"/>
            <ac:spMk id="8" creationId="{0403CD86-255C-4963-82AC-835318344967}"/>
          </ac:spMkLst>
        </pc:spChg>
        <pc:spChg chg="add">
          <ac:chgData name="Szymon Ciemała (szymcie806)" userId="4b4cb09b-3709-498d-97fc-326341dc8c78" providerId="ADAL" clId="{FA53DA19-898B-43B2-883D-A63D2344F28A}" dt="2021-08-03T11:58:46.099" v="2008" actId="26606"/>
          <ac:spMkLst>
            <pc:docMk/>
            <pc:sldMk cId="479970472" sldId="279"/>
            <ac:spMk id="11" creationId="{2B97F24A-32CE-4C1C-A50D-3016B394DCFB}"/>
          </ac:spMkLst>
        </pc:spChg>
        <pc:spChg chg="add">
          <ac:chgData name="Szymon Ciemała (szymcie806)" userId="4b4cb09b-3709-498d-97fc-326341dc8c78" providerId="ADAL" clId="{FA53DA19-898B-43B2-883D-A63D2344F28A}" dt="2021-08-03T11:58:46.099" v="2008" actId="26606"/>
          <ac:spMkLst>
            <pc:docMk/>
            <pc:sldMk cId="479970472" sldId="279"/>
            <ac:spMk id="13" creationId="{CD8B4F24-440B-49E9-B85D-733523DC064B}"/>
          </ac:spMkLst>
        </pc:spChg>
        <pc:picChg chg="add mod ord">
          <ac:chgData name="Szymon Ciemała (szymcie806)" userId="4b4cb09b-3709-498d-97fc-326341dc8c78" providerId="ADAL" clId="{FA53DA19-898B-43B2-883D-A63D2344F28A}" dt="2021-08-03T11:58:51.314" v="2010" actId="14100"/>
          <ac:picMkLst>
            <pc:docMk/>
            <pc:sldMk cId="479970472" sldId="279"/>
            <ac:picMk id="3" creationId="{7290E13D-8E6F-4989-8417-A9299C3745E4}"/>
          </ac:picMkLst>
        </pc:picChg>
      </pc:sldChg>
      <pc:sldChg chg="addSp delSp modSp add mod ord setBg">
        <pc:chgData name="Szymon Ciemała (szymcie806)" userId="4b4cb09b-3709-498d-97fc-326341dc8c78" providerId="ADAL" clId="{FA53DA19-898B-43B2-883D-A63D2344F28A}" dt="2021-08-03T12:21:50.461" v="3365" actId="20577"/>
        <pc:sldMkLst>
          <pc:docMk/>
          <pc:sldMk cId="1791541988" sldId="280"/>
        </pc:sldMkLst>
        <pc:spChg chg="mod">
          <ac:chgData name="Szymon Ciemała (szymcie806)" userId="4b4cb09b-3709-498d-97fc-326341dc8c78" providerId="ADAL" clId="{FA53DA19-898B-43B2-883D-A63D2344F28A}" dt="2021-08-03T12:20:25.844" v="3192" actId="26606"/>
          <ac:spMkLst>
            <pc:docMk/>
            <pc:sldMk cId="1791541988" sldId="280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FA53DA19-898B-43B2-883D-A63D2344F28A}" dt="2021-08-03T12:20:22.215" v="3191" actId="22"/>
          <ac:spMkLst>
            <pc:docMk/>
            <pc:sldMk cId="1791541988" sldId="280"/>
            <ac:spMk id="5" creationId="{AC974C06-C43B-4448-BD37-1564F204F68A}"/>
          </ac:spMkLst>
        </pc:spChg>
        <pc:spChg chg="add mod">
          <ac:chgData name="Szymon Ciemała (szymcie806)" userId="4b4cb09b-3709-498d-97fc-326341dc8c78" providerId="ADAL" clId="{FA53DA19-898B-43B2-883D-A63D2344F28A}" dt="2021-08-03T12:21:50.461" v="3365" actId="20577"/>
          <ac:spMkLst>
            <pc:docMk/>
            <pc:sldMk cId="1791541988" sldId="280"/>
            <ac:spMk id="8" creationId="{5C2D5DFE-A13E-4AD6-A34A-81A5A626A632}"/>
          </ac:spMkLst>
        </pc:spChg>
        <pc:spChg chg="add del">
          <ac:chgData name="Szymon Ciemała (szymcie806)" userId="4b4cb09b-3709-498d-97fc-326341dc8c78" providerId="ADAL" clId="{FA53DA19-898B-43B2-883D-A63D2344F28A}" dt="2021-08-03T12:20:51.396" v="3196" actId="26606"/>
          <ac:spMkLst>
            <pc:docMk/>
            <pc:sldMk cId="1791541988" sldId="280"/>
            <ac:spMk id="11" creationId="{32AEEBC8-9D30-42EF-95F2-386C2653FBF0}"/>
          </ac:spMkLst>
        </pc:spChg>
        <pc:spChg chg="add del">
          <ac:chgData name="Szymon Ciemała (szymcie806)" userId="4b4cb09b-3709-498d-97fc-326341dc8c78" providerId="ADAL" clId="{FA53DA19-898B-43B2-883D-A63D2344F28A}" dt="2021-08-03T12:20:51.396" v="3196" actId="26606"/>
          <ac:spMkLst>
            <pc:docMk/>
            <pc:sldMk cId="1791541988" sldId="280"/>
            <ac:spMk id="13" creationId="{2E92FA66-67D7-4CB4-94D3-E643A9AD4757}"/>
          </ac:spMkLst>
        </pc:spChg>
        <pc:spChg chg="add">
          <ac:chgData name="Szymon Ciemała (szymcie806)" userId="4b4cb09b-3709-498d-97fc-326341dc8c78" providerId="ADAL" clId="{FA53DA19-898B-43B2-883D-A63D2344F28A}" dt="2021-08-03T12:20:51.396" v="3196" actId="26606"/>
          <ac:spMkLst>
            <pc:docMk/>
            <pc:sldMk cId="1791541988" sldId="280"/>
            <ac:spMk id="18" creationId="{32AEEBC8-9D30-42EF-95F2-386C2653FBF0}"/>
          </ac:spMkLst>
        </pc:spChg>
        <pc:spChg chg="add">
          <ac:chgData name="Szymon Ciemała (szymcie806)" userId="4b4cb09b-3709-498d-97fc-326341dc8c78" providerId="ADAL" clId="{FA53DA19-898B-43B2-883D-A63D2344F28A}" dt="2021-08-03T12:20:51.396" v="3196" actId="26606"/>
          <ac:spMkLst>
            <pc:docMk/>
            <pc:sldMk cId="1791541988" sldId="280"/>
            <ac:spMk id="20" creationId="{2E92FA66-67D7-4CB4-94D3-E643A9AD4757}"/>
          </ac:spMkLst>
        </pc:spChg>
        <pc:picChg chg="add del mod ord">
          <ac:chgData name="Szymon Ciemała (szymcie806)" userId="4b4cb09b-3709-498d-97fc-326341dc8c78" providerId="ADAL" clId="{FA53DA19-898B-43B2-883D-A63D2344F28A}" dt="2021-08-03T12:20:48.720" v="3193" actId="478"/>
          <ac:picMkLst>
            <pc:docMk/>
            <pc:sldMk cId="1791541988" sldId="280"/>
            <ac:picMk id="3" creationId="{2E18B397-402F-4744-9120-57AA01AAD3BF}"/>
          </ac:picMkLst>
        </pc:picChg>
        <pc:picChg chg="add mod">
          <ac:chgData name="Szymon Ciemała (szymcie806)" userId="4b4cb09b-3709-498d-97fc-326341dc8c78" providerId="ADAL" clId="{FA53DA19-898B-43B2-883D-A63D2344F28A}" dt="2021-08-03T12:20:51.396" v="3196" actId="26606"/>
          <ac:picMkLst>
            <pc:docMk/>
            <pc:sldMk cId="1791541988" sldId="280"/>
            <ac:picMk id="7" creationId="{94476EB1-3A7A-45E3-8E2F-6ED0954B7070}"/>
          </ac:picMkLst>
        </pc:picChg>
      </pc:sldChg>
      <pc:sldChg chg="del">
        <pc:chgData name="Szymon Ciemała (szymcie806)" userId="4b4cb09b-3709-498d-97fc-326341dc8c78" providerId="ADAL" clId="{FA53DA19-898B-43B2-883D-A63D2344F28A}" dt="2021-08-03T10:53:16.267" v="23" actId="47"/>
        <pc:sldMkLst>
          <pc:docMk/>
          <pc:sldMk cId="2812639459" sldId="280"/>
        </pc:sldMkLst>
      </pc:sldChg>
      <pc:sldChg chg="addSp delSp modSp add mod setBg">
        <pc:chgData name="Szymon Ciemała (szymcie806)" userId="4b4cb09b-3709-498d-97fc-326341dc8c78" providerId="ADAL" clId="{FA53DA19-898B-43B2-883D-A63D2344F28A}" dt="2021-08-03T12:53:38.512" v="3467" actId="20577"/>
        <pc:sldMkLst>
          <pc:docMk/>
          <pc:sldMk cId="3011926152" sldId="281"/>
        </pc:sldMkLst>
        <pc:spChg chg="mod">
          <ac:chgData name="Szymon Ciemała (szymcie806)" userId="4b4cb09b-3709-498d-97fc-326341dc8c78" providerId="ADAL" clId="{FA53DA19-898B-43B2-883D-A63D2344F28A}" dt="2021-08-03T12:53:22.574" v="3398" actId="26606"/>
          <ac:spMkLst>
            <pc:docMk/>
            <pc:sldMk cId="3011926152" sldId="281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FA53DA19-898B-43B2-883D-A63D2344F28A}" dt="2021-08-03T12:53:20.800" v="3395" actId="22"/>
          <ac:spMkLst>
            <pc:docMk/>
            <pc:sldMk cId="3011926152" sldId="281"/>
            <ac:spMk id="5" creationId="{AC974C06-C43B-4448-BD37-1564F204F68A}"/>
          </ac:spMkLst>
        </pc:spChg>
        <pc:spChg chg="add mod">
          <ac:chgData name="Szymon Ciemała (szymcie806)" userId="4b4cb09b-3709-498d-97fc-326341dc8c78" providerId="ADAL" clId="{FA53DA19-898B-43B2-883D-A63D2344F28A}" dt="2021-08-03T12:53:38.512" v="3467" actId="20577"/>
          <ac:spMkLst>
            <pc:docMk/>
            <pc:sldMk cId="3011926152" sldId="281"/>
            <ac:spMk id="8" creationId="{33DB87AA-B980-49B4-BD3F-77C584AE91EA}"/>
          </ac:spMkLst>
        </pc:spChg>
        <pc:spChg chg="add">
          <ac:chgData name="Szymon Ciemała (szymcie806)" userId="4b4cb09b-3709-498d-97fc-326341dc8c78" providerId="ADAL" clId="{FA53DA19-898B-43B2-883D-A63D2344F28A}" dt="2021-08-03T12:53:22.574" v="3398" actId="26606"/>
          <ac:spMkLst>
            <pc:docMk/>
            <pc:sldMk cId="3011926152" sldId="281"/>
            <ac:spMk id="11" creationId="{32AEEBC8-9D30-42EF-95F2-386C2653FBF0}"/>
          </ac:spMkLst>
        </pc:spChg>
        <pc:spChg chg="add">
          <ac:chgData name="Szymon Ciemała (szymcie806)" userId="4b4cb09b-3709-498d-97fc-326341dc8c78" providerId="ADAL" clId="{FA53DA19-898B-43B2-883D-A63D2344F28A}" dt="2021-08-03T12:53:22.574" v="3398" actId="26606"/>
          <ac:spMkLst>
            <pc:docMk/>
            <pc:sldMk cId="3011926152" sldId="281"/>
            <ac:spMk id="13" creationId="{2E92FA66-67D7-4CB4-94D3-E643A9AD4757}"/>
          </ac:spMkLst>
        </pc:spChg>
        <pc:picChg chg="add mod ord">
          <ac:chgData name="Szymon Ciemała (szymcie806)" userId="4b4cb09b-3709-498d-97fc-326341dc8c78" providerId="ADAL" clId="{FA53DA19-898B-43B2-883D-A63D2344F28A}" dt="2021-08-03T12:53:22.574" v="3398" actId="26606"/>
          <ac:picMkLst>
            <pc:docMk/>
            <pc:sldMk cId="3011926152" sldId="281"/>
            <ac:picMk id="3" creationId="{BF556F6A-6BD1-4A4B-9AEF-7A60AF395080}"/>
          </ac:picMkLst>
        </pc:picChg>
      </pc:sldChg>
      <pc:sldChg chg="del">
        <pc:chgData name="Szymon Ciemała (szymcie806)" userId="4b4cb09b-3709-498d-97fc-326341dc8c78" providerId="ADAL" clId="{FA53DA19-898B-43B2-883D-A63D2344F28A}" dt="2021-08-03T10:53:15.016" v="21" actId="47"/>
        <pc:sldMkLst>
          <pc:docMk/>
          <pc:sldMk cId="4241610838" sldId="281"/>
        </pc:sldMkLst>
      </pc:sldChg>
      <pc:sldChg chg="addSp modSp add mod setBg">
        <pc:chgData name="Szymon Ciemała (szymcie806)" userId="4b4cb09b-3709-498d-97fc-326341dc8c78" providerId="ADAL" clId="{FA53DA19-898B-43B2-883D-A63D2344F28A}" dt="2021-08-03T13:53:10.288" v="4542" actId="14100"/>
        <pc:sldMkLst>
          <pc:docMk/>
          <pc:sldMk cId="3907491246" sldId="282"/>
        </pc:sldMkLst>
        <pc:spChg chg="mod">
          <ac:chgData name="Szymon Ciemała (szymcie806)" userId="4b4cb09b-3709-498d-97fc-326341dc8c78" providerId="ADAL" clId="{FA53DA19-898B-43B2-883D-A63D2344F28A}" dt="2021-08-03T13:04:40.429" v="3768" actId="26606"/>
          <ac:spMkLst>
            <pc:docMk/>
            <pc:sldMk cId="3907491246" sldId="282"/>
            <ac:spMk id="4" creationId="{3FCD853D-D4D2-4E1C-AAAB-253B8C710E92}"/>
          </ac:spMkLst>
        </pc:spChg>
        <pc:spChg chg="mod">
          <ac:chgData name="Szymon Ciemała (szymcie806)" userId="4b4cb09b-3709-498d-97fc-326341dc8c78" providerId="ADAL" clId="{FA53DA19-898B-43B2-883D-A63D2344F28A}" dt="2021-08-03T13:53:10.288" v="4542" actId="14100"/>
          <ac:spMkLst>
            <pc:docMk/>
            <pc:sldMk cId="3907491246" sldId="282"/>
            <ac:spMk id="5" creationId="{AC974C06-C43B-4448-BD37-1564F204F68A}"/>
          </ac:spMkLst>
        </pc:spChg>
        <pc:spChg chg="add">
          <ac:chgData name="Szymon Ciemała (szymcie806)" userId="4b4cb09b-3709-498d-97fc-326341dc8c78" providerId="ADAL" clId="{FA53DA19-898B-43B2-883D-A63D2344F28A}" dt="2021-08-03T13:04:40.429" v="3768" actId="26606"/>
          <ac:spMkLst>
            <pc:docMk/>
            <pc:sldMk cId="3907491246" sldId="282"/>
            <ac:spMk id="10" creationId="{32AEEBC8-9D30-42EF-95F2-386C2653FBF0}"/>
          </ac:spMkLst>
        </pc:spChg>
        <pc:spChg chg="add">
          <ac:chgData name="Szymon Ciemała (szymcie806)" userId="4b4cb09b-3709-498d-97fc-326341dc8c78" providerId="ADAL" clId="{FA53DA19-898B-43B2-883D-A63D2344F28A}" dt="2021-08-03T13:04:40.429" v="3768" actId="26606"/>
          <ac:spMkLst>
            <pc:docMk/>
            <pc:sldMk cId="3907491246" sldId="282"/>
            <ac:spMk id="12" creationId="{2E92FA66-67D7-4CB4-94D3-E643A9AD4757}"/>
          </ac:spMkLst>
        </pc:spChg>
        <pc:picChg chg="add mod">
          <ac:chgData name="Szymon Ciemała (szymcie806)" userId="4b4cb09b-3709-498d-97fc-326341dc8c78" providerId="ADAL" clId="{FA53DA19-898B-43B2-883D-A63D2344F28A}" dt="2021-08-03T13:04:44.419" v="3770" actId="1076"/>
          <ac:picMkLst>
            <pc:docMk/>
            <pc:sldMk cId="3907491246" sldId="282"/>
            <ac:picMk id="3" creationId="{45708C29-750C-442C-8B86-84A6D4A2094F}"/>
          </ac:picMkLst>
        </pc:picChg>
      </pc:sldChg>
      <pc:sldChg chg="del">
        <pc:chgData name="Szymon Ciemała (szymcie806)" userId="4b4cb09b-3709-498d-97fc-326341dc8c78" providerId="ADAL" clId="{FA53DA19-898B-43B2-883D-A63D2344F28A}" dt="2021-08-03T10:53:06.738" v="7" actId="47"/>
        <pc:sldMkLst>
          <pc:docMk/>
          <pc:sldMk cId="4015291656" sldId="282"/>
        </pc:sldMkLst>
      </pc:sldChg>
      <pc:sldChg chg="add del">
        <pc:chgData name="Szymon Ciemała (szymcie806)" userId="4b4cb09b-3709-498d-97fc-326341dc8c78" providerId="ADAL" clId="{FA53DA19-898B-43B2-883D-A63D2344F28A}" dt="2021-08-03T12:56:04.214" v="3628" actId="47"/>
        <pc:sldMkLst>
          <pc:docMk/>
          <pc:sldMk cId="264679151" sldId="283"/>
        </pc:sldMkLst>
      </pc:sldChg>
      <pc:sldChg chg="addSp delSp modSp add mod ord setBg">
        <pc:chgData name="Szymon Ciemała (szymcie806)" userId="4b4cb09b-3709-498d-97fc-326341dc8c78" providerId="ADAL" clId="{FA53DA19-898B-43B2-883D-A63D2344F28A}" dt="2021-08-03T13:53:24.966" v="4544" actId="1076"/>
        <pc:sldMkLst>
          <pc:docMk/>
          <pc:sldMk cId="3094792454" sldId="283"/>
        </pc:sldMkLst>
        <pc:spChg chg="mod">
          <ac:chgData name="Szymon Ciemała (szymcie806)" userId="4b4cb09b-3709-498d-97fc-326341dc8c78" providerId="ADAL" clId="{FA53DA19-898B-43B2-883D-A63D2344F28A}" dt="2021-08-03T13:06:15.186" v="3942" actId="26606"/>
          <ac:spMkLst>
            <pc:docMk/>
            <pc:sldMk cId="3094792454" sldId="283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FA53DA19-898B-43B2-883D-A63D2344F28A}" dt="2021-08-03T13:06:13.125" v="3941" actId="22"/>
          <ac:spMkLst>
            <pc:docMk/>
            <pc:sldMk cId="3094792454" sldId="283"/>
            <ac:spMk id="5" creationId="{AC974C06-C43B-4448-BD37-1564F204F68A}"/>
          </ac:spMkLst>
        </pc:spChg>
        <pc:spChg chg="add mod">
          <ac:chgData name="Szymon Ciemała (szymcie806)" userId="4b4cb09b-3709-498d-97fc-326341dc8c78" providerId="ADAL" clId="{FA53DA19-898B-43B2-883D-A63D2344F28A}" dt="2021-08-03T13:07:06.861" v="4149" actId="20577"/>
          <ac:spMkLst>
            <pc:docMk/>
            <pc:sldMk cId="3094792454" sldId="283"/>
            <ac:spMk id="8" creationId="{508118BE-E424-49A9-AB33-9D0B0E61851A}"/>
          </ac:spMkLst>
        </pc:spChg>
        <pc:spChg chg="add">
          <ac:chgData name="Szymon Ciemała (szymcie806)" userId="4b4cb09b-3709-498d-97fc-326341dc8c78" providerId="ADAL" clId="{FA53DA19-898B-43B2-883D-A63D2344F28A}" dt="2021-08-03T13:06:15.186" v="3942" actId="26606"/>
          <ac:spMkLst>
            <pc:docMk/>
            <pc:sldMk cId="3094792454" sldId="283"/>
            <ac:spMk id="11" creationId="{32AEEBC8-9D30-42EF-95F2-386C2653FBF0}"/>
          </ac:spMkLst>
        </pc:spChg>
        <pc:spChg chg="add">
          <ac:chgData name="Szymon Ciemała (szymcie806)" userId="4b4cb09b-3709-498d-97fc-326341dc8c78" providerId="ADAL" clId="{FA53DA19-898B-43B2-883D-A63D2344F28A}" dt="2021-08-03T13:06:15.186" v="3942" actId="26606"/>
          <ac:spMkLst>
            <pc:docMk/>
            <pc:sldMk cId="3094792454" sldId="283"/>
            <ac:spMk id="13" creationId="{2E92FA66-67D7-4CB4-94D3-E643A9AD4757}"/>
          </ac:spMkLst>
        </pc:spChg>
        <pc:picChg chg="add mod ord">
          <ac:chgData name="Szymon Ciemała (szymcie806)" userId="4b4cb09b-3709-498d-97fc-326341dc8c78" providerId="ADAL" clId="{FA53DA19-898B-43B2-883D-A63D2344F28A}" dt="2021-08-03T13:53:24.966" v="4544" actId="1076"/>
          <ac:picMkLst>
            <pc:docMk/>
            <pc:sldMk cId="3094792454" sldId="283"/>
            <ac:picMk id="3" creationId="{1E6106C7-8088-470E-AE65-419EAD821764}"/>
          </ac:picMkLst>
        </pc:picChg>
      </pc:sldChg>
      <pc:sldChg chg="del">
        <pc:chgData name="Szymon Ciemała (szymcie806)" userId="4b4cb09b-3709-498d-97fc-326341dc8c78" providerId="ADAL" clId="{FA53DA19-898B-43B2-883D-A63D2344F28A}" dt="2021-08-03T10:53:18.940" v="25" actId="47"/>
        <pc:sldMkLst>
          <pc:docMk/>
          <pc:sldMk cId="3317132916" sldId="283"/>
        </pc:sldMkLst>
      </pc:sldChg>
      <pc:sldChg chg="addSp delSp modSp add mod setBg">
        <pc:chgData name="Szymon Ciemała (szymcie806)" userId="4b4cb09b-3709-498d-97fc-326341dc8c78" providerId="ADAL" clId="{FA53DA19-898B-43B2-883D-A63D2344F28A}" dt="2021-08-03T20:26:34.840" v="4700" actId="1076"/>
        <pc:sldMkLst>
          <pc:docMk/>
          <pc:sldMk cId="627850871" sldId="284"/>
        </pc:sldMkLst>
        <pc:spChg chg="mod">
          <ac:chgData name="Szymon Ciemała (szymcie806)" userId="4b4cb09b-3709-498d-97fc-326341dc8c78" providerId="ADAL" clId="{FA53DA19-898B-43B2-883D-A63D2344F28A}" dt="2021-08-03T16:19:53.349" v="4548" actId="26606"/>
          <ac:spMkLst>
            <pc:docMk/>
            <pc:sldMk cId="627850871" sldId="284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FA53DA19-898B-43B2-883D-A63D2344F28A}" dt="2021-08-03T16:19:47.341" v="4545" actId="22"/>
          <ac:spMkLst>
            <pc:docMk/>
            <pc:sldMk cId="627850871" sldId="284"/>
            <ac:spMk id="5" creationId="{AC974C06-C43B-4448-BD37-1564F204F68A}"/>
          </ac:spMkLst>
        </pc:spChg>
        <pc:spChg chg="add mod">
          <ac:chgData name="Szymon Ciemała (szymcie806)" userId="4b4cb09b-3709-498d-97fc-326341dc8c78" providerId="ADAL" clId="{FA53DA19-898B-43B2-883D-A63D2344F28A}" dt="2021-08-03T16:21:15.478" v="4666" actId="20577"/>
          <ac:spMkLst>
            <pc:docMk/>
            <pc:sldMk cId="627850871" sldId="284"/>
            <ac:spMk id="8" creationId="{1563DC25-3CD9-43EE-92B9-4B4BB5A5655B}"/>
          </ac:spMkLst>
        </pc:spChg>
        <pc:spChg chg="add">
          <ac:chgData name="Szymon Ciemała (szymcie806)" userId="4b4cb09b-3709-498d-97fc-326341dc8c78" providerId="ADAL" clId="{FA53DA19-898B-43B2-883D-A63D2344F28A}" dt="2021-08-03T16:19:53.349" v="4548" actId="26606"/>
          <ac:spMkLst>
            <pc:docMk/>
            <pc:sldMk cId="627850871" sldId="284"/>
            <ac:spMk id="11" creationId="{32AEEBC8-9D30-42EF-95F2-386C2653FBF0}"/>
          </ac:spMkLst>
        </pc:spChg>
        <pc:spChg chg="add">
          <ac:chgData name="Szymon Ciemała (szymcie806)" userId="4b4cb09b-3709-498d-97fc-326341dc8c78" providerId="ADAL" clId="{FA53DA19-898B-43B2-883D-A63D2344F28A}" dt="2021-08-03T16:19:53.349" v="4548" actId="26606"/>
          <ac:spMkLst>
            <pc:docMk/>
            <pc:sldMk cId="627850871" sldId="284"/>
            <ac:spMk id="13" creationId="{2E92FA66-67D7-4CB4-94D3-E643A9AD4757}"/>
          </ac:spMkLst>
        </pc:spChg>
        <pc:picChg chg="add del mod ord">
          <ac:chgData name="Szymon Ciemała (szymcie806)" userId="4b4cb09b-3709-498d-97fc-326341dc8c78" providerId="ADAL" clId="{FA53DA19-898B-43B2-883D-A63D2344F28A}" dt="2021-08-03T16:22:16.735" v="4671" actId="478"/>
          <ac:picMkLst>
            <pc:docMk/>
            <pc:sldMk cId="627850871" sldId="284"/>
            <ac:picMk id="3" creationId="{5579588B-B574-46BF-9333-1F2AA1707431}"/>
          </ac:picMkLst>
        </pc:picChg>
        <pc:picChg chg="add del mod">
          <ac:chgData name="Szymon Ciemała (szymcie806)" userId="4b4cb09b-3709-498d-97fc-326341dc8c78" providerId="ADAL" clId="{FA53DA19-898B-43B2-883D-A63D2344F28A}" dt="2021-08-03T20:26:07.889" v="4696" actId="478"/>
          <ac:picMkLst>
            <pc:docMk/>
            <pc:sldMk cId="627850871" sldId="284"/>
            <ac:picMk id="7" creationId="{C5E13680-F42F-4776-8A78-27A4E71BEABC}"/>
          </ac:picMkLst>
        </pc:picChg>
        <pc:picChg chg="add mod">
          <ac:chgData name="Szymon Ciemała (szymcie806)" userId="4b4cb09b-3709-498d-97fc-326341dc8c78" providerId="ADAL" clId="{FA53DA19-898B-43B2-883D-A63D2344F28A}" dt="2021-08-03T20:26:34.840" v="4700" actId="1076"/>
          <ac:picMkLst>
            <pc:docMk/>
            <pc:sldMk cId="627850871" sldId="284"/>
            <ac:picMk id="10" creationId="{CF7618BB-F85C-4633-9A98-BAFCD4E8F830}"/>
          </ac:picMkLst>
        </pc:picChg>
      </pc:sldChg>
      <pc:sldChg chg="add del">
        <pc:chgData name="Szymon Ciemała (szymcie806)" userId="4b4cb09b-3709-498d-97fc-326341dc8c78" providerId="ADAL" clId="{FA53DA19-898B-43B2-883D-A63D2344F28A}" dt="2021-08-03T12:56:05.928" v="3629" actId="47"/>
        <pc:sldMkLst>
          <pc:docMk/>
          <pc:sldMk cId="1856917580" sldId="284"/>
        </pc:sldMkLst>
      </pc:sldChg>
      <pc:sldChg chg="del">
        <pc:chgData name="Szymon Ciemała (szymcie806)" userId="4b4cb09b-3709-498d-97fc-326341dc8c78" providerId="ADAL" clId="{FA53DA19-898B-43B2-883D-A63D2344F28A}" dt="2021-08-03T10:53:15.670" v="22" actId="47"/>
        <pc:sldMkLst>
          <pc:docMk/>
          <pc:sldMk cId="3518540788" sldId="284"/>
        </pc:sldMkLst>
      </pc:sldChg>
      <pc:sldChg chg="add del">
        <pc:chgData name="Szymon Ciemała (szymcie806)" userId="4b4cb09b-3709-498d-97fc-326341dc8c78" providerId="ADAL" clId="{FA53DA19-898B-43B2-883D-A63D2344F28A}" dt="2021-08-03T12:56:07.089" v="3630" actId="47"/>
        <pc:sldMkLst>
          <pc:docMk/>
          <pc:sldMk cId="154802931" sldId="285"/>
        </pc:sldMkLst>
      </pc:sldChg>
      <pc:sldChg chg="addSp delSp modSp add del mod">
        <pc:chgData name="Szymon Ciemała (szymcie806)" userId="4b4cb09b-3709-498d-97fc-326341dc8c78" providerId="ADAL" clId="{FA53DA19-898B-43B2-883D-A63D2344F28A}" dt="2021-08-03T20:29:06.702" v="4987" actId="47"/>
        <pc:sldMkLst>
          <pc:docMk/>
          <pc:sldMk cId="3870872978" sldId="285"/>
        </pc:sldMkLst>
        <pc:picChg chg="add del mod">
          <ac:chgData name="Szymon Ciemała (szymcie806)" userId="4b4cb09b-3709-498d-97fc-326341dc8c78" providerId="ADAL" clId="{FA53DA19-898B-43B2-883D-A63D2344F28A}" dt="2021-08-03T16:22:25.788" v="4675" actId="478"/>
          <ac:picMkLst>
            <pc:docMk/>
            <pc:sldMk cId="3870872978" sldId="285"/>
            <ac:picMk id="3" creationId="{DFF94EDC-F0E2-4F43-B5AD-F471EB7020A6}"/>
          </ac:picMkLst>
        </pc:picChg>
      </pc:sldChg>
      <pc:sldChg chg="addSp delSp modSp add mod ord setBg">
        <pc:chgData name="Szymon Ciemała (szymcie806)" userId="4b4cb09b-3709-498d-97fc-326341dc8c78" providerId="ADAL" clId="{FA53DA19-898B-43B2-883D-A63D2344F28A}" dt="2021-08-03T20:28:34.274" v="4969" actId="26606"/>
        <pc:sldMkLst>
          <pc:docMk/>
          <pc:sldMk cId="2106910298" sldId="286"/>
        </pc:sldMkLst>
        <pc:spChg chg="mod">
          <ac:chgData name="Szymon Ciemała (szymcie806)" userId="4b4cb09b-3709-498d-97fc-326341dc8c78" providerId="ADAL" clId="{FA53DA19-898B-43B2-883D-A63D2344F28A}" dt="2021-08-03T20:28:34.274" v="4969" actId="26606"/>
          <ac:spMkLst>
            <pc:docMk/>
            <pc:sldMk cId="2106910298" sldId="286"/>
            <ac:spMk id="4" creationId="{3FCD853D-D4D2-4E1C-AAAB-253B8C710E92}"/>
          </ac:spMkLst>
        </pc:spChg>
        <pc:spChg chg="add del mod">
          <ac:chgData name="Szymon Ciemała (szymcie806)" userId="4b4cb09b-3709-498d-97fc-326341dc8c78" providerId="ADAL" clId="{FA53DA19-898B-43B2-883D-A63D2344F28A}" dt="2021-08-03T20:28:34.274" v="4969" actId="26606"/>
          <ac:spMkLst>
            <pc:docMk/>
            <pc:sldMk cId="2106910298" sldId="286"/>
            <ac:spMk id="5" creationId="{AC974C06-C43B-4448-BD37-1564F204F68A}"/>
          </ac:spMkLst>
        </pc:spChg>
        <pc:spChg chg="add del">
          <ac:chgData name="Szymon Ciemała (szymcie806)" userId="4b4cb09b-3709-498d-97fc-326341dc8c78" providerId="ADAL" clId="{FA53DA19-898B-43B2-883D-A63D2344F28A}" dt="2021-08-03T20:28:28.998" v="4962" actId="26606"/>
          <ac:spMkLst>
            <pc:docMk/>
            <pc:sldMk cId="2106910298" sldId="286"/>
            <ac:spMk id="11" creationId="{F13C74B1-5B17-4795-BED0-7140497B445A}"/>
          </ac:spMkLst>
        </pc:spChg>
        <pc:spChg chg="add del">
          <ac:chgData name="Szymon Ciemała (szymcie806)" userId="4b4cb09b-3709-498d-97fc-326341dc8c78" providerId="ADAL" clId="{FA53DA19-898B-43B2-883D-A63D2344F28A}" dt="2021-08-03T20:28:28.998" v="4962" actId="26606"/>
          <ac:spMkLst>
            <pc:docMk/>
            <pc:sldMk cId="2106910298" sldId="286"/>
            <ac:spMk id="13" creationId="{D4974D33-8DC5-464E-8C6D-BE58F0669C17}"/>
          </ac:spMkLst>
        </pc:spChg>
        <pc:spChg chg="add del">
          <ac:chgData name="Szymon Ciemała (szymcie806)" userId="4b4cb09b-3709-498d-97fc-326341dc8c78" providerId="ADAL" clId="{FA53DA19-898B-43B2-883D-A63D2344F28A}" dt="2021-08-03T20:28:31.395" v="4964" actId="26606"/>
          <ac:spMkLst>
            <pc:docMk/>
            <pc:sldMk cId="2106910298" sldId="286"/>
            <ac:spMk id="15" creationId="{F13C74B1-5B17-4795-BED0-7140497B445A}"/>
          </ac:spMkLst>
        </pc:spChg>
        <pc:spChg chg="add del">
          <ac:chgData name="Szymon Ciemała (szymcie806)" userId="4b4cb09b-3709-498d-97fc-326341dc8c78" providerId="ADAL" clId="{FA53DA19-898B-43B2-883D-A63D2344F28A}" dt="2021-08-03T20:28:31.395" v="4964" actId="26606"/>
          <ac:spMkLst>
            <pc:docMk/>
            <pc:sldMk cId="2106910298" sldId="286"/>
            <ac:spMk id="16" creationId="{D4974D33-8DC5-464E-8C6D-BE58F0669C17}"/>
          </ac:spMkLst>
        </pc:spChg>
        <pc:spChg chg="add del">
          <ac:chgData name="Szymon Ciemała (szymcie806)" userId="4b4cb09b-3709-498d-97fc-326341dc8c78" providerId="ADAL" clId="{FA53DA19-898B-43B2-883D-A63D2344F28A}" dt="2021-08-03T20:28:32.602" v="4966" actId="26606"/>
          <ac:spMkLst>
            <pc:docMk/>
            <pc:sldMk cId="2106910298" sldId="286"/>
            <ac:spMk id="19" creationId="{F13C74B1-5B17-4795-BED0-7140497B445A}"/>
          </ac:spMkLst>
        </pc:spChg>
        <pc:spChg chg="add del">
          <ac:chgData name="Szymon Ciemała (szymcie806)" userId="4b4cb09b-3709-498d-97fc-326341dc8c78" providerId="ADAL" clId="{FA53DA19-898B-43B2-883D-A63D2344F28A}" dt="2021-08-03T20:28:32.602" v="4966" actId="26606"/>
          <ac:spMkLst>
            <pc:docMk/>
            <pc:sldMk cId="2106910298" sldId="286"/>
            <ac:spMk id="20" creationId="{D4974D33-8DC5-464E-8C6D-BE58F0669C17}"/>
          </ac:spMkLst>
        </pc:spChg>
        <pc:spChg chg="add del">
          <ac:chgData name="Szymon Ciemała (szymcie806)" userId="4b4cb09b-3709-498d-97fc-326341dc8c78" providerId="ADAL" clId="{FA53DA19-898B-43B2-883D-A63D2344F28A}" dt="2021-08-03T20:28:34.260" v="4968" actId="26606"/>
          <ac:spMkLst>
            <pc:docMk/>
            <pc:sldMk cId="2106910298" sldId="286"/>
            <ac:spMk id="23" creationId="{2E442304-DDBD-4F7B-8017-36BCC863FB40}"/>
          </ac:spMkLst>
        </pc:spChg>
        <pc:spChg chg="add del">
          <ac:chgData name="Szymon Ciemała (szymcie806)" userId="4b4cb09b-3709-498d-97fc-326341dc8c78" providerId="ADAL" clId="{FA53DA19-898B-43B2-883D-A63D2344F28A}" dt="2021-08-03T20:28:34.260" v="4968" actId="26606"/>
          <ac:spMkLst>
            <pc:docMk/>
            <pc:sldMk cId="2106910298" sldId="286"/>
            <ac:spMk id="24" creationId="{5E107275-3853-46FD-A241-DE4355A42675}"/>
          </ac:spMkLst>
        </pc:spChg>
        <pc:spChg chg="add">
          <ac:chgData name="Szymon Ciemała (szymcie806)" userId="4b4cb09b-3709-498d-97fc-326341dc8c78" providerId="ADAL" clId="{FA53DA19-898B-43B2-883D-A63D2344F28A}" dt="2021-08-03T20:28:34.274" v="4969" actId="26606"/>
          <ac:spMkLst>
            <pc:docMk/>
            <pc:sldMk cId="2106910298" sldId="286"/>
            <ac:spMk id="27" creationId="{F13C74B1-5B17-4795-BED0-7140497B445A}"/>
          </ac:spMkLst>
        </pc:spChg>
        <pc:spChg chg="add">
          <ac:chgData name="Szymon Ciemała (szymcie806)" userId="4b4cb09b-3709-498d-97fc-326341dc8c78" providerId="ADAL" clId="{FA53DA19-898B-43B2-883D-A63D2344F28A}" dt="2021-08-03T20:28:34.274" v="4969" actId="26606"/>
          <ac:spMkLst>
            <pc:docMk/>
            <pc:sldMk cId="2106910298" sldId="286"/>
            <ac:spMk id="28" creationId="{D4974D33-8DC5-464E-8C6D-BE58F0669C17}"/>
          </ac:spMkLst>
        </pc:spChg>
        <pc:spChg chg="add">
          <ac:chgData name="Szymon Ciemała (szymcie806)" userId="4b4cb09b-3709-498d-97fc-326341dc8c78" providerId="ADAL" clId="{FA53DA19-898B-43B2-883D-A63D2344F28A}" dt="2021-08-03T20:28:34.274" v="4969" actId="26606"/>
          <ac:spMkLst>
            <pc:docMk/>
            <pc:sldMk cId="2106910298" sldId="286"/>
            <ac:spMk id="29" creationId="{AC974C06-C43B-4448-BD37-1564F204F68A}"/>
          </ac:spMkLst>
        </pc:spChg>
        <pc:graphicFrameChg chg="add del">
          <ac:chgData name="Szymon Ciemała (szymcie806)" userId="4b4cb09b-3709-498d-97fc-326341dc8c78" providerId="ADAL" clId="{FA53DA19-898B-43B2-883D-A63D2344F28A}" dt="2021-08-03T20:28:34.260" v="4968" actId="26606"/>
          <ac:graphicFrameMkLst>
            <pc:docMk/>
            <pc:sldMk cId="2106910298" sldId="286"/>
            <ac:graphicFrameMk id="25" creationId="{AA25A034-69F1-4D47-A0F9-7CB596781A53}"/>
          </ac:graphicFrameMkLst>
        </pc:graphicFrameChg>
        <pc:picChg chg="add del">
          <ac:chgData name="Szymon Ciemała (szymcie806)" userId="4b4cb09b-3709-498d-97fc-326341dc8c78" providerId="ADAL" clId="{FA53DA19-898B-43B2-883D-A63D2344F28A}" dt="2021-08-03T20:28:28.998" v="4962" actId="26606"/>
          <ac:picMkLst>
            <pc:docMk/>
            <pc:sldMk cId="2106910298" sldId="286"/>
            <ac:picMk id="7" creationId="{87F048CA-B90C-4532-BAB3-BE35BD35E44D}"/>
          </ac:picMkLst>
        </pc:picChg>
        <pc:picChg chg="add del">
          <ac:chgData name="Szymon Ciemała (szymcie806)" userId="4b4cb09b-3709-498d-97fc-326341dc8c78" providerId="ADAL" clId="{FA53DA19-898B-43B2-883D-A63D2344F28A}" dt="2021-08-03T20:28:31.395" v="4964" actId="26606"/>
          <ac:picMkLst>
            <pc:docMk/>
            <pc:sldMk cId="2106910298" sldId="286"/>
            <ac:picMk id="17" creationId="{829A09A2-56C9-482A-B247-1A6F3DFDF91C}"/>
          </ac:picMkLst>
        </pc:picChg>
        <pc:picChg chg="add del">
          <ac:chgData name="Szymon Ciemała (szymcie806)" userId="4b4cb09b-3709-498d-97fc-326341dc8c78" providerId="ADAL" clId="{FA53DA19-898B-43B2-883D-A63D2344F28A}" dt="2021-08-03T20:28:32.602" v="4966" actId="26606"/>
          <ac:picMkLst>
            <pc:docMk/>
            <pc:sldMk cId="2106910298" sldId="286"/>
            <ac:picMk id="21" creationId="{87F048CA-B90C-4532-BAB3-BE35BD35E44D}"/>
          </ac:picMkLst>
        </pc:picChg>
        <pc:picChg chg="add">
          <ac:chgData name="Szymon Ciemała (szymcie806)" userId="4b4cb09b-3709-498d-97fc-326341dc8c78" providerId="ADAL" clId="{FA53DA19-898B-43B2-883D-A63D2344F28A}" dt="2021-08-03T20:28:34.274" v="4969" actId="26606"/>
          <ac:picMkLst>
            <pc:docMk/>
            <pc:sldMk cId="2106910298" sldId="286"/>
            <ac:picMk id="30" creationId="{87F048CA-B90C-4532-BAB3-BE35BD35E44D}"/>
          </ac:picMkLst>
        </pc:picChg>
      </pc:sldChg>
      <pc:sldChg chg="addSp delSp modSp add mod ord setBg">
        <pc:chgData name="Szymon Ciemała (szymcie806)" userId="4b4cb09b-3709-498d-97fc-326341dc8c78" providerId="ADAL" clId="{FA53DA19-898B-43B2-883D-A63D2344F28A}" dt="2021-08-03T20:28:59.785" v="4986" actId="20577"/>
        <pc:sldMkLst>
          <pc:docMk/>
          <pc:sldMk cId="1301405334" sldId="287"/>
        </pc:sldMkLst>
        <pc:spChg chg="mod">
          <ac:chgData name="Szymon Ciemała (szymcie806)" userId="4b4cb09b-3709-498d-97fc-326341dc8c78" providerId="ADAL" clId="{FA53DA19-898B-43B2-883D-A63D2344F28A}" dt="2021-08-03T20:28:59.785" v="4986" actId="20577"/>
          <ac:spMkLst>
            <pc:docMk/>
            <pc:sldMk cId="1301405334" sldId="287"/>
            <ac:spMk id="4" creationId="{3FCD853D-D4D2-4E1C-AAAB-253B8C710E92}"/>
          </ac:spMkLst>
        </pc:spChg>
        <pc:spChg chg="del mod">
          <ac:chgData name="Szymon Ciemała (szymcie806)" userId="4b4cb09b-3709-498d-97fc-326341dc8c78" providerId="ADAL" clId="{FA53DA19-898B-43B2-883D-A63D2344F28A}" dt="2021-08-03T20:26:03.429" v="4693" actId="22"/>
          <ac:spMkLst>
            <pc:docMk/>
            <pc:sldMk cId="1301405334" sldId="287"/>
            <ac:spMk id="5" creationId="{AC974C06-C43B-4448-BD37-1564F204F68A}"/>
          </ac:spMkLst>
        </pc:spChg>
        <pc:spChg chg="add del">
          <ac:chgData name="Szymon Ciemała (szymcie806)" userId="4b4cb09b-3709-498d-97fc-326341dc8c78" providerId="ADAL" clId="{FA53DA19-898B-43B2-883D-A63D2344F28A}" dt="2021-08-03T20:28:47.078" v="4974" actId="26606"/>
          <ac:spMkLst>
            <pc:docMk/>
            <pc:sldMk cId="1301405334" sldId="287"/>
            <ac:spMk id="10" creationId="{100EDD19-6802-4EC3-95CE-CFFAB042CFD6}"/>
          </ac:spMkLst>
        </pc:spChg>
        <pc:spChg chg="add del">
          <ac:chgData name="Szymon Ciemała (szymcie806)" userId="4b4cb09b-3709-498d-97fc-326341dc8c78" providerId="ADAL" clId="{FA53DA19-898B-43B2-883D-A63D2344F28A}" dt="2021-08-03T20:28:47.078" v="4974" actId="26606"/>
          <ac:spMkLst>
            <pc:docMk/>
            <pc:sldMk cId="1301405334" sldId="287"/>
            <ac:spMk id="12" creationId="{DB17E863-922E-4C26-BD64-E8FD41D28661}"/>
          </ac:spMkLst>
        </pc:spChg>
        <pc:spChg chg="add del">
          <ac:chgData name="Szymon Ciemała (szymcie806)" userId="4b4cb09b-3709-498d-97fc-326341dc8c78" providerId="ADAL" clId="{FA53DA19-898B-43B2-883D-A63D2344F28A}" dt="2021-08-03T20:28:47.073" v="4973" actId="26606"/>
          <ac:spMkLst>
            <pc:docMk/>
            <pc:sldMk cId="1301405334" sldId="287"/>
            <ac:spMk id="16" creationId="{864C7F39-E350-47AA-A910-E987BC9F9F47}"/>
          </ac:spMkLst>
        </pc:spChg>
        <pc:spChg chg="add del">
          <ac:chgData name="Szymon Ciemała (szymcie806)" userId="4b4cb09b-3709-498d-97fc-326341dc8c78" providerId="ADAL" clId="{FA53DA19-898B-43B2-883D-A63D2344F28A}" dt="2021-08-03T20:28:45.564" v="4971" actId="26606"/>
          <ac:spMkLst>
            <pc:docMk/>
            <pc:sldMk cId="1301405334" sldId="287"/>
            <ac:spMk id="17" creationId="{665DBBEF-238B-476B-96AB-8AAC3224ECEA}"/>
          </ac:spMkLst>
        </pc:spChg>
        <pc:spChg chg="add del">
          <ac:chgData name="Szymon Ciemała (szymcie806)" userId="4b4cb09b-3709-498d-97fc-326341dc8c78" providerId="ADAL" clId="{FA53DA19-898B-43B2-883D-A63D2344F28A}" dt="2021-08-03T20:28:45.564" v="4971" actId="26606"/>
          <ac:spMkLst>
            <pc:docMk/>
            <pc:sldMk cId="1301405334" sldId="287"/>
            <ac:spMk id="19" creationId="{3FCFB1DE-0B7E-48CC-BA90-B2AB0889F9D6}"/>
          </ac:spMkLst>
        </pc:spChg>
        <pc:spChg chg="add del">
          <ac:chgData name="Szymon Ciemała (szymcie806)" userId="4b4cb09b-3709-498d-97fc-326341dc8c78" providerId="ADAL" clId="{FA53DA19-898B-43B2-883D-A63D2344F28A}" dt="2021-08-03T20:28:47.073" v="4973" actId="26606"/>
          <ac:spMkLst>
            <pc:docMk/>
            <pc:sldMk cId="1301405334" sldId="287"/>
            <ac:spMk id="21" creationId="{D4974D33-8DC5-464E-8C6D-BE58F0669C17}"/>
          </ac:spMkLst>
        </pc:spChg>
        <pc:spChg chg="add del">
          <ac:chgData name="Szymon Ciemała (szymcie806)" userId="4b4cb09b-3709-498d-97fc-326341dc8c78" providerId="ADAL" clId="{FA53DA19-898B-43B2-883D-A63D2344F28A}" dt="2021-08-03T20:28:47.073" v="4973" actId="26606"/>
          <ac:spMkLst>
            <pc:docMk/>
            <pc:sldMk cId="1301405334" sldId="287"/>
            <ac:spMk id="22" creationId="{F13C74B1-5B17-4795-BED0-7140497B445A}"/>
          </ac:spMkLst>
        </pc:spChg>
        <pc:spChg chg="add del">
          <ac:chgData name="Szymon Ciemała (szymcie806)" userId="4b4cb09b-3709-498d-97fc-326341dc8c78" providerId="ADAL" clId="{FA53DA19-898B-43B2-883D-A63D2344F28A}" dt="2021-08-03T20:28:55.867" v="4977" actId="26606"/>
          <ac:spMkLst>
            <pc:docMk/>
            <pc:sldMk cId="1301405334" sldId="287"/>
            <ac:spMk id="24" creationId="{2B97F24A-32CE-4C1C-A50D-3016B394DCFB}"/>
          </ac:spMkLst>
        </pc:spChg>
        <pc:spChg chg="add del">
          <ac:chgData name="Szymon Ciemała (szymcie806)" userId="4b4cb09b-3709-498d-97fc-326341dc8c78" providerId="ADAL" clId="{FA53DA19-898B-43B2-883D-A63D2344F28A}" dt="2021-08-03T20:28:55.867" v="4977" actId="26606"/>
          <ac:spMkLst>
            <pc:docMk/>
            <pc:sldMk cId="1301405334" sldId="287"/>
            <ac:spMk id="25" creationId="{CD8B4F24-440B-49E9-B85D-733523DC064B}"/>
          </ac:spMkLst>
        </pc:spChg>
        <pc:spChg chg="add del">
          <ac:chgData name="Szymon Ciemała (szymcie806)" userId="4b4cb09b-3709-498d-97fc-326341dc8c78" providerId="ADAL" clId="{FA53DA19-898B-43B2-883D-A63D2344F28A}" dt="2021-08-03T20:28:55.867" v="4977" actId="26606"/>
          <ac:spMkLst>
            <pc:docMk/>
            <pc:sldMk cId="1301405334" sldId="287"/>
            <ac:spMk id="26" creationId="{03CE5747-1370-4278-AD32-AE87B05D9379}"/>
          </ac:spMkLst>
        </pc:spChg>
        <pc:spChg chg="add">
          <ac:chgData name="Szymon Ciemała (szymcie806)" userId="4b4cb09b-3709-498d-97fc-326341dc8c78" providerId="ADAL" clId="{FA53DA19-898B-43B2-883D-A63D2344F28A}" dt="2021-08-03T20:28:55.867" v="4977" actId="26606"/>
          <ac:spMkLst>
            <pc:docMk/>
            <pc:sldMk cId="1301405334" sldId="287"/>
            <ac:spMk id="31" creationId="{665DBBEF-238B-476B-96AB-8AAC3224ECEA}"/>
          </ac:spMkLst>
        </pc:spChg>
        <pc:spChg chg="add">
          <ac:chgData name="Szymon Ciemała (szymcie806)" userId="4b4cb09b-3709-498d-97fc-326341dc8c78" providerId="ADAL" clId="{FA53DA19-898B-43B2-883D-A63D2344F28A}" dt="2021-08-03T20:28:55.867" v="4977" actId="26606"/>
          <ac:spMkLst>
            <pc:docMk/>
            <pc:sldMk cId="1301405334" sldId="287"/>
            <ac:spMk id="33" creationId="{3FCFB1DE-0B7E-48CC-BA90-B2AB0889F9D6}"/>
          </ac:spMkLst>
        </pc:spChg>
        <pc:picChg chg="add mod ord">
          <ac:chgData name="Szymon Ciemała (szymcie806)" userId="4b4cb09b-3709-498d-97fc-326341dc8c78" providerId="ADAL" clId="{FA53DA19-898B-43B2-883D-A63D2344F28A}" dt="2021-08-03T20:28:55.867" v="4977" actId="26606"/>
          <ac:picMkLst>
            <pc:docMk/>
            <pc:sldMk cId="1301405334" sldId="287"/>
            <ac:picMk id="3" creationId="{2D0821F2-B821-449C-B728-0871594F269D}"/>
          </ac:picMkLst>
        </pc:picChg>
      </pc:sldChg>
      <pc:sldChg chg="add del">
        <pc:chgData name="Szymon Ciemała (szymcie806)" userId="4b4cb09b-3709-498d-97fc-326341dc8c78" providerId="ADAL" clId="{FA53DA19-898B-43B2-883D-A63D2344F28A}" dt="2021-08-03T19:50:34.468" v="4678" actId="47"/>
        <pc:sldMkLst>
          <pc:docMk/>
          <pc:sldMk cId="4051920993" sldId="287"/>
        </pc:sldMkLst>
      </pc:sldChg>
      <pc:sldChg chg="addSp modSp add del mod setBg">
        <pc:chgData name="Szymon Ciemała (szymcie806)" userId="4b4cb09b-3709-498d-97fc-326341dc8c78" providerId="ADAL" clId="{FA53DA19-898B-43B2-883D-A63D2344F28A}" dt="2021-08-03T20:31:40.355" v="5290" actId="20577"/>
        <pc:sldMkLst>
          <pc:docMk/>
          <pc:sldMk cId="481340273" sldId="288"/>
        </pc:sldMkLst>
        <pc:spChg chg="mod">
          <ac:chgData name="Szymon Ciemała (szymcie806)" userId="4b4cb09b-3709-498d-97fc-326341dc8c78" providerId="ADAL" clId="{FA53DA19-898B-43B2-883D-A63D2344F28A}" dt="2021-08-03T20:29:13.192" v="4990" actId="26606"/>
          <ac:spMkLst>
            <pc:docMk/>
            <pc:sldMk cId="481340273" sldId="288"/>
            <ac:spMk id="4" creationId="{3FCD853D-D4D2-4E1C-AAAB-253B8C710E92}"/>
          </ac:spMkLst>
        </pc:spChg>
        <pc:spChg chg="mod">
          <ac:chgData name="Szymon Ciemała (szymcie806)" userId="4b4cb09b-3709-498d-97fc-326341dc8c78" providerId="ADAL" clId="{FA53DA19-898B-43B2-883D-A63D2344F28A}" dt="2021-08-03T20:31:40.355" v="5290" actId="20577"/>
          <ac:spMkLst>
            <pc:docMk/>
            <pc:sldMk cId="481340273" sldId="288"/>
            <ac:spMk id="5" creationId="{AC974C06-C43B-4448-BD37-1564F204F68A}"/>
          </ac:spMkLst>
        </pc:spChg>
        <pc:spChg chg="add">
          <ac:chgData name="Szymon Ciemała (szymcie806)" userId="4b4cb09b-3709-498d-97fc-326341dc8c78" providerId="ADAL" clId="{FA53DA19-898B-43B2-883D-A63D2344F28A}" dt="2021-08-03T20:29:13.192" v="4990" actId="26606"/>
          <ac:spMkLst>
            <pc:docMk/>
            <pc:sldMk cId="481340273" sldId="288"/>
            <ac:spMk id="10" creationId="{100EDD19-6802-4EC3-95CE-CFFAB042CFD6}"/>
          </ac:spMkLst>
        </pc:spChg>
        <pc:spChg chg="add">
          <ac:chgData name="Szymon Ciemała (szymcie806)" userId="4b4cb09b-3709-498d-97fc-326341dc8c78" providerId="ADAL" clId="{FA53DA19-898B-43B2-883D-A63D2344F28A}" dt="2021-08-03T20:29:13.192" v="4990" actId="26606"/>
          <ac:spMkLst>
            <pc:docMk/>
            <pc:sldMk cId="481340273" sldId="288"/>
            <ac:spMk id="12" creationId="{DB17E863-922E-4C26-BD64-E8FD41D28661}"/>
          </ac:spMkLst>
        </pc:spChg>
        <pc:picChg chg="add mod">
          <ac:chgData name="Szymon Ciemała (szymcie806)" userId="4b4cb09b-3709-498d-97fc-326341dc8c78" providerId="ADAL" clId="{FA53DA19-898B-43B2-883D-A63D2344F28A}" dt="2021-08-03T20:30:50.663" v="5287" actId="1076"/>
          <ac:picMkLst>
            <pc:docMk/>
            <pc:sldMk cId="481340273" sldId="288"/>
            <ac:picMk id="6" creationId="{A296453A-1D5B-4E3F-8101-8C62FB1E624D}"/>
          </ac:picMkLst>
        </pc:picChg>
      </pc:sldChg>
      <pc:sldMasterChg chg="del delSldLayout">
        <pc:chgData name="Szymon Ciemała (szymcie806)" userId="4b4cb09b-3709-498d-97fc-326341dc8c78" providerId="ADAL" clId="{FA53DA19-898B-43B2-883D-A63D2344F28A}" dt="2021-08-03T10:53:18.940" v="25" actId="47"/>
        <pc:sldMasterMkLst>
          <pc:docMk/>
          <pc:sldMasterMk cId="3926633689" sldId="2147483660"/>
        </pc:sldMasterMkLst>
        <pc:sldLayoutChg chg="del">
          <pc:chgData name="Szymon Ciemała (szymcie806)" userId="4b4cb09b-3709-498d-97fc-326341dc8c78" providerId="ADAL" clId="{FA53DA19-898B-43B2-883D-A63D2344F28A}" dt="2021-08-03T10:53:18.940" v="25" actId="47"/>
          <pc:sldLayoutMkLst>
            <pc:docMk/>
            <pc:sldMasterMk cId="3926633689" sldId="2147483660"/>
            <pc:sldLayoutMk cId="3391757436" sldId="2147483661"/>
          </pc:sldLayoutMkLst>
        </pc:sldLayoutChg>
        <pc:sldLayoutChg chg="del">
          <pc:chgData name="Szymon Ciemała (szymcie806)" userId="4b4cb09b-3709-498d-97fc-326341dc8c78" providerId="ADAL" clId="{FA53DA19-898B-43B2-883D-A63D2344F28A}" dt="2021-08-03T10:53:18.940" v="25" actId="47"/>
          <pc:sldLayoutMkLst>
            <pc:docMk/>
            <pc:sldMasterMk cId="3926633689" sldId="2147483660"/>
            <pc:sldLayoutMk cId="967380084" sldId="2147483662"/>
          </pc:sldLayoutMkLst>
        </pc:sldLayoutChg>
        <pc:sldLayoutChg chg="del">
          <pc:chgData name="Szymon Ciemała (szymcie806)" userId="4b4cb09b-3709-498d-97fc-326341dc8c78" providerId="ADAL" clId="{FA53DA19-898B-43B2-883D-A63D2344F28A}" dt="2021-08-03T10:53:18.940" v="25" actId="47"/>
          <pc:sldLayoutMkLst>
            <pc:docMk/>
            <pc:sldMasterMk cId="3926633689" sldId="2147483660"/>
            <pc:sldLayoutMk cId="13234121" sldId="2147483663"/>
          </pc:sldLayoutMkLst>
        </pc:sldLayoutChg>
        <pc:sldLayoutChg chg="del">
          <pc:chgData name="Szymon Ciemała (szymcie806)" userId="4b4cb09b-3709-498d-97fc-326341dc8c78" providerId="ADAL" clId="{FA53DA19-898B-43B2-883D-A63D2344F28A}" dt="2021-08-03T10:53:18.940" v="25" actId="47"/>
          <pc:sldLayoutMkLst>
            <pc:docMk/>
            <pc:sldMasterMk cId="3926633689" sldId="2147483660"/>
            <pc:sldLayoutMk cId="3883036252" sldId="2147483664"/>
          </pc:sldLayoutMkLst>
        </pc:sldLayoutChg>
        <pc:sldLayoutChg chg="del">
          <pc:chgData name="Szymon Ciemała (szymcie806)" userId="4b4cb09b-3709-498d-97fc-326341dc8c78" providerId="ADAL" clId="{FA53DA19-898B-43B2-883D-A63D2344F28A}" dt="2021-08-03T10:53:18.940" v="25" actId="47"/>
          <pc:sldLayoutMkLst>
            <pc:docMk/>
            <pc:sldMasterMk cId="3926633689" sldId="2147483660"/>
            <pc:sldLayoutMk cId="961808292" sldId="2147483665"/>
          </pc:sldLayoutMkLst>
        </pc:sldLayoutChg>
        <pc:sldLayoutChg chg="del">
          <pc:chgData name="Szymon Ciemała (szymcie806)" userId="4b4cb09b-3709-498d-97fc-326341dc8c78" providerId="ADAL" clId="{FA53DA19-898B-43B2-883D-A63D2344F28A}" dt="2021-08-03T10:53:18.940" v="25" actId="47"/>
          <pc:sldLayoutMkLst>
            <pc:docMk/>
            <pc:sldMasterMk cId="3926633689" sldId="2147483660"/>
            <pc:sldLayoutMk cId="1544797292" sldId="2147483666"/>
          </pc:sldLayoutMkLst>
        </pc:sldLayoutChg>
        <pc:sldLayoutChg chg="del">
          <pc:chgData name="Szymon Ciemała (szymcie806)" userId="4b4cb09b-3709-498d-97fc-326341dc8c78" providerId="ADAL" clId="{FA53DA19-898B-43B2-883D-A63D2344F28A}" dt="2021-08-03T10:53:18.940" v="25" actId="47"/>
          <pc:sldLayoutMkLst>
            <pc:docMk/>
            <pc:sldMasterMk cId="3926633689" sldId="2147483660"/>
            <pc:sldLayoutMk cId="1850839136" sldId="2147483667"/>
          </pc:sldLayoutMkLst>
        </pc:sldLayoutChg>
        <pc:sldLayoutChg chg="del">
          <pc:chgData name="Szymon Ciemała (szymcie806)" userId="4b4cb09b-3709-498d-97fc-326341dc8c78" providerId="ADAL" clId="{FA53DA19-898B-43B2-883D-A63D2344F28A}" dt="2021-08-03T10:53:18.940" v="25" actId="47"/>
          <pc:sldLayoutMkLst>
            <pc:docMk/>
            <pc:sldMasterMk cId="3926633689" sldId="2147483660"/>
            <pc:sldLayoutMk cId="2715530444" sldId="2147483668"/>
          </pc:sldLayoutMkLst>
        </pc:sldLayoutChg>
        <pc:sldLayoutChg chg="del">
          <pc:chgData name="Szymon Ciemała (szymcie806)" userId="4b4cb09b-3709-498d-97fc-326341dc8c78" providerId="ADAL" clId="{FA53DA19-898B-43B2-883D-A63D2344F28A}" dt="2021-08-03T10:53:18.940" v="25" actId="47"/>
          <pc:sldLayoutMkLst>
            <pc:docMk/>
            <pc:sldMasterMk cId="3926633689" sldId="2147483660"/>
            <pc:sldLayoutMk cId="3024906009" sldId="2147483669"/>
          </pc:sldLayoutMkLst>
        </pc:sldLayoutChg>
        <pc:sldLayoutChg chg="del">
          <pc:chgData name="Szymon Ciemała (szymcie806)" userId="4b4cb09b-3709-498d-97fc-326341dc8c78" providerId="ADAL" clId="{FA53DA19-898B-43B2-883D-A63D2344F28A}" dt="2021-08-03T10:53:18.940" v="25" actId="47"/>
          <pc:sldLayoutMkLst>
            <pc:docMk/>
            <pc:sldMasterMk cId="3926633689" sldId="2147483660"/>
            <pc:sldLayoutMk cId="2454508176" sldId="2147483670"/>
          </pc:sldLayoutMkLst>
        </pc:sldLayoutChg>
        <pc:sldLayoutChg chg="del">
          <pc:chgData name="Szymon Ciemała (szymcie806)" userId="4b4cb09b-3709-498d-97fc-326341dc8c78" providerId="ADAL" clId="{FA53DA19-898B-43B2-883D-A63D2344F28A}" dt="2021-08-03T10:53:18.940" v="25" actId="47"/>
          <pc:sldLayoutMkLst>
            <pc:docMk/>
            <pc:sldMasterMk cId="3926633689" sldId="2147483660"/>
            <pc:sldLayoutMk cId="1340386666" sldId="2147483671"/>
          </pc:sldLayoutMkLst>
        </pc:sldLayoutChg>
      </pc:sldMasterChg>
    </pc:docChg>
  </pc:docChgLst>
  <pc:docChgLst>
    <pc:chgData name="Szymon C" userId="S::szymonciemala@akademiazory.pl::b4653e5e-93f4-4516-8e2f-4a680e9267db" providerId="AD" clId="Web-{B0E1D961-49C3-4789-A28F-1A974C897F58}"/>
    <pc:docChg chg="addSld modSld addMainMaster delMainMaster">
      <pc:chgData name="Szymon C" userId="S::szymonciemala@akademiazory.pl::b4653e5e-93f4-4516-8e2f-4a680e9267db" providerId="AD" clId="Web-{B0E1D961-49C3-4789-A28F-1A974C897F58}" dt="2021-07-01T08:35:49.676" v="2074" actId="1076"/>
      <pc:docMkLst>
        <pc:docMk/>
      </pc:docMkLst>
      <pc:sldChg chg="addSp delSp modSp mod setBg modClrScheme chgLayout">
        <pc:chgData name="Szymon C" userId="S::szymonciemala@akademiazory.pl::b4653e5e-93f4-4516-8e2f-4a680e9267db" providerId="AD" clId="Web-{B0E1D961-49C3-4789-A28F-1A974C897F58}" dt="2021-07-01T07:14:48.800" v="26"/>
        <pc:sldMkLst>
          <pc:docMk/>
          <pc:sldMk cId="650317164" sldId="256"/>
        </pc:sldMkLst>
        <pc:spChg chg="mod">
          <ac:chgData name="Szymon C" userId="S::szymonciemala@akademiazory.pl::b4653e5e-93f4-4516-8e2f-4a680e9267db" providerId="AD" clId="Web-{B0E1D961-49C3-4789-A28F-1A974C897F58}" dt="2021-07-01T07:14:48.800" v="26"/>
          <ac:spMkLst>
            <pc:docMk/>
            <pc:sldMk cId="650317164" sldId="256"/>
            <ac:spMk id="2" creationId="{00000000-0000-0000-0000-000000000000}"/>
          </ac:spMkLst>
        </pc:spChg>
        <pc:spChg chg="mod">
          <ac:chgData name="Szymon C" userId="S::szymonciemala@akademiazory.pl::b4653e5e-93f4-4516-8e2f-4a680e9267db" providerId="AD" clId="Web-{B0E1D961-49C3-4789-A28F-1A974C897F58}" dt="2021-07-01T07:14:48.800" v="26"/>
          <ac:spMkLst>
            <pc:docMk/>
            <pc:sldMk cId="650317164" sldId="256"/>
            <ac:spMk id="3" creationId="{00000000-0000-0000-0000-000000000000}"/>
          </ac:spMkLst>
        </pc:spChg>
        <pc:spChg chg="add del">
          <ac:chgData name="Szymon C" userId="S::szymonciemala@akademiazory.pl::b4653e5e-93f4-4516-8e2f-4a680e9267db" providerId="AD" clId="Web-{B0E1D961-49C3-4789-A28F-1A974C897F58}" dt="2021-07-01T07:14:48.800" v="26"/>
          <ac:spMkLst>
            <pc:docMk/>
            <pc:sldMk cId="650317164" sldId="256"/>
            <ac:spMk id="9" creationId="{CA22F210-7186-4074-94C5-FAD2C2EB15B2}"/>
          </ac:spMkLst>
        </pc:spChg>
        <pc:spChg chg="add del">
          <ac:chgData name="Szymon C" userId="S::szymonciemala@akademiazory.pl::b4653e5e-93f4-4516-8e2f-4a680e9267db" providerId="AD" clId="Web-{B0E1D961-49C3-4789-A28F-1A974C897F58}" dt="2021-07-01T07:14:48.800" v="26"/>
          <ac:spMkLst>
            <pc:docMk/>
            <pc:sldMk cId="650317164" sldId="256"/>
            <ac:spMk id="11" creationId="{11C4FED8-D85F-4B52-875F-AB6873B50373}"/>
          </ac:spMkLst>
        </pc:spChg>
        <pc:picChg chg="add del">
          <ac:chgData name="Szymon C" userId="S::szymonciemala@akademiazory.pl::b4653e5e-93f4-4516-8e2f-4a680e9267db" providerId="AD" clId="Web-{B0E1D961-49C3-4789-A28F-1A974C897F58}" dt="2021-07-01T07:14:48.800" v="26"/>
          <ac:picMkLst>
            <pc:docMk/>
            <pc:sldMk cId="650317164" sldId="256"/>
            <ac:picMk id="4" creationId="{48A5F73D-BE30-47B8-A8C6-C2D2F34C36BE}"/>
          </ac:picMkLst>
        </pc:picChg>
      </pc:sldChg>
      <pc:sldChg chg="addSp delSp modSp new mod setBg setClrOvrMap">
        <pc:chgData name="Szymon C" userId="S::szymonciemala@akademiazory.pl::b4653e5e-93f4-4516-8e2f-4a680e9267db" providerId="AD" clId="Web-{B0E1D961-49C3-4789-A28F-1A974C897F58}" dt="2021-07-01T08:04:53.946" v="1203"/>
        <pc:sldMkLst>
          <pc:docMk/>
          <pc:sldMk cId="1258525049" sldId="257"/>
        </pc:sldMkLst>
        <pc:spChg chg="mod">
          <ac:chgData name="Szymon C" userId="S::szymonciemala@akademiazory.pl::b4653e5e-93f4-4516-8e2f-4a680e9267db" providerId="AD" clId="Web-{B0E1D961-49C3-4789-A28F-1A974C897F58}" dt="2021-07-01T08:04:53.946" v="1202"/>
          <ac:spMkLst>
            <pc:docMk/>
            <pc:sldMk cId="1258525049" sldId="257"/>
            <ac:spMk id="2" creationId="{A8F38AC2-E19D-4310-991E-831DD0C66437}"/>
          </ac:spMkLst>
        </pc:spChg>
        <pc:spChg chg="mod">
          <ac:chgData name="Szymon C" userId="S::szymonciemala@akademiazory.pl::b4653e5e-93f4-4516-8e2f-4a680e9267db" providerId="AD" clId="Web-{B0E1D961-49C3-4789-A28F-1A974C897F58}" dt="2021-07-01T08:04:53.946" v="1202"/>
          <ac:spMkLst>
            <pc:docMk/>
            <pc:sldMk cId="1258525049" sldId="257"/>
            <ac:spMk id="3" creationId="{DE712555-CA6C-44C5-963A-F6C771AEDA89}"/>
          </ac:spMkLst>
        </pc:spChg>
        <pc:spChg chg="add del">
          <ac:chgData name="Szymon C" userId="S::szymonciemala@akademiazory.pl::b4653e5e-93f4-4516-8e2f-4a680e9267db" providerId="AD" clId="Web-{B0E1D961-49C3-4789-A28F-1A974C897F58}" dt="2021-07-01T08:04:53.946" v="1203"/>
          <ac:spMkLst>
            <pc:docMk/>
            <pc:sldMk cId="1258525049" sldId="257"/>
            <ac:spMk id="8" creationId="{907EF6B7-1338-4443-8C46-6A318D952DFD}"/>
          </ac:spMkLst>
        </pc:spChg>
        <pc:spChg chg="add del">
          <ac:chgData name="Szymon C" userId="S::szymonciemala@akademiazory.pl::b4653e5e-93f4-4516-8e2f-4a680e9267db" providerId="AD" clId="Web-{B0E1D961-49C3-4789-A28F-1A974C897F58}" dt="2021-07-01T08:04:53.946" v="1203"/>
          <ac:spMkLst>
            <pc:docMk/>
            <pc:sldMk cId="1258525049" sldId="257"/>
            <ac:spMk id="10" creationId="{DAAE4CDD-124C-4DCF-9584-B6033B545DD5}"/>
          </ac:spMkLst>
        </pc:spChg>
        <pc:spChg chg="add del">
          <ac:chgData name="Szymon C" userId="S::szymonciemala@akademiazory.pl::b4653e5e-93f4-4516-8e2f-4a680e9267db" providerId="AD" clId="Web-{B0E1D961-49C3-4789-A28F-1A974C897F58}" dt="2021-07-01T08:04:53.946" v="1203"/>
          <ac:spMkLst>
            <pc:docMk/>
            <pc:sldMk cId="1258525049" sldId="257"/>
            <ac:spMk id="12" creationId="{081E4A58-353D-44AE-B2FC-2A74E2E400F7}"/>
          </ac:spMkLst>
        </pc:spChg>
        <pc:spChg chg="add">
          <ac:chgData name="Szymon C" userId="S::szymonciemala@akademiazory.pl::b4653e5e-93f4-4516-8e2f-4a680e9267db" providerId="AD" clId="Web-{B0E1D961-49C3-4789-A28F-1A974C897F58}" dt="2021-07-01T08:04:53.946" v="1203"/>
          <ac:spMkLst>
            <pc:docMk/>
            <pc:sldMk cId="1258525049" sldId="257"/>
            <ac:spMk id="14" creationId="{907EF6B7-1338-4443-8C46-6A318D952DFD}"/>
          </ac:spMkLst>
        </pc:spChg>
        <pc:spChg chg="add">
          <ac:chgData name="Szymon C" userId="S::szymonciemala@akademiazory.pl::b4653e5e-93f4-4516-8e2f-4a680e9267db" providerId="AD" clId="Web-{B0E1D961-49C3-4789-A28F-1A974C897F58}" dt="2021-07-01T08:04:53.946" v="1203"/>
          <ac:spMkLst>
            <pc:docMk/>
            <pc:sldMk cId="1258525049" sldId="257"/>
            <ac:spMk id="15" creationId="{DAAE4CDD-124C-4DCF-9584-B6033B545DD5}"/>
          </ac:spMkLst>
        </pc:spChg>
        <pc:spChg chg="add del">
          <ac:chgData name="Szymon C" userId="S::szymonciemala@akademiazory.pl::b4653e5e-93f4-4516-8e2f-4a680e9267db" providerId="AD" clId="Web-{B0E1D961-49C3-4789-A28F-1A974C897F58}" dt="2021-07-01T08:04:53.946" v="1202"/>
          <ac:spMkLst>
            <pc:docMk/>
            <pc:sldMk cId="1258525049" sldId="257"/>
            <ac:spMk id="17" creationId="{DFF2AC85-FAA0-4844-813F-83C04D7382E2}"/>
          </ac:spMkLst>
        </pc:spChg>
        <pc:spChg chg="add del">
          <ac:chgData name="Szymon C" userId="S::szymonciemala@akademiazory.pl::b4653e5e-93f4-4516-8e2f-4a680e9267db" providerId="AD" clId="Web-{B0E1D961-49C3-4789-A28F-1A974C897F58}" dt="2021-07-01T08:04:53.946" v="1202"/>
          <ac:spMkLst>
            <pc:docMk/>
            <pc:sldMk cId="1258525049" sldId="257"/>
            <ac:spMk id="19" creationId="{89CC0F1E-BAA2-47B1-8F83-7ECB9FD9E009}"/>
          </ac:spMkLst>
        </pc:spChg>
        <pc:spChg chg="add">
          <ac:chgData name="Szymon C" userId="S::szymonciemala@akademiazory.pl::b4653e5e-93f4-4516-8e2f-4a680e9267db" providerId="AD" clId="Web-{B0E1D961-49C3-4789-A28F-1A974C897F58}" dt="2021-07-01T08:04:53.946" v="1203"/>
          <ac:spMkLst>
            <pc:docMk/>
            <pc:sldMk cId="1258525049" sldId="257"/>
            <ac:spMk id="21" creationId="{081E4A58-353D-44AE-B2FC-2A74E2E400F7}"/>
          </ac:spMkLst>
        </pc:spChg>
      </pc:sldChg>
      <pc:sldChg chg="addSp delSp modSp new">
        <pc:chgData name="Szymon C" userId="S::szymonciemala@akademiazory.pl::b4653e5e-93f4-4516-8e2f-4a680e9267db" providerId="AD" clId="Web-{B0E1D961-49C3-4789-A28F-1A974C897F58}" dt="2021-07-01T07:18:56.790" v="184" actId="1076"/>
        <pc:sldMkLst>
          <pc:docMk/>
          <pc:sldMk cId="3612614266" sldId="258"/>
        </pc:sldMkLst>
        <pc:spChg chg="del">
          <ac:chgData name="Szymon C" userId="S::szymonciemala@akademiazory.pl::b4653e5e-93f4-4516-8e2f-4a680e9267db" providerId="AD" clId="Web-{B0E1D961-49C3-4789-A28F-1A974C897F58}" dt="2021-07-01T07:16:53.600" v="148"/>
          <ac:spMkLst>
            <pc:docMk/>
            <pc:sldMk cId="3612614266" sldId="258"/>
            <ac:spMk id="2" creationId="{0A96F2D0-52BB-4A12-9BBC-DD36FE7AECCF}"/>
          </ac:spMkLst>
        </pc:spChg>
        <pc:spChg chg="del">
          <ac:chgData name="Szymon C" userId="S::szymonciemala@akademiazory.pl::b4653e5e-93f4-4516-8e2f-4a680e9267db" providerId="AD" clId="Web-{B0E1D961-49C3-4789-A28F-1A974C897F58}" dt="2021-07-01T07:16:55.162" v="149"/>
          <ac:spMkLst>
            <pc:docMk/>
            <pc:sldMk cId="3612614266" sldId="258"/>
            <ac:spMk id="3" creationId="{BAAB7542-8DD5-40C9-AB11-FE974E39EACA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7:18:56.790" v="184" actId="1076"/>
          <ac:spMkLst>
            <pc:docMk/>
            <pc:sldMk cId="3612614266" sldId="258"/>
            <ac:spMk id="6" creationId="{9CDC2E7C-F46F-489C-B77D-C5FF7121AFE5}"/>
          </ac:spMkLst>
        </pc:spChg>
        <pc:picChg chg="add del mod">
          <ac:chgData name="Szymon C" userId="S::szymonciemala@akademiazory.pl::b4653e5e-93f4-4516-8e2f-4a680e9267db" providerId="AD" clId="Web-{B0E1D961-49C3-4789-A28F-1A974C897F58}" dt="2021-07-01T07:17:12.803" v="154"/>
          <ac:picMkLst>
            <pc:docMk/>
            <pc:sldMk cId="3612614266" sldId="258"/>
            <ac:picMk id="4" creationId="{046E9AD8-BBA8-4F41-A429-79A9DE1A15E0}"/>
          </ac:picMkLst>
        </pc:picChg>
        <pc:picChg chg="add mod">
          <ac:chgData name="Szymon C" userId="S::szymonciemala@akademiazory.pl::b4653e5e-93f4-4516-8e2f-4a680e9267db" providerId="AD" clId="Web-{B0E1D961-49C3-4789-A28F-1A974C897F58}" dt="2021-07-01T07:18:23.414" v="159" actId="14100"/>
          <ac:picMkLst>
            <pc:docMk/>
            <pc:sldMk cId="3612614266" sldId="258"/>
            <ac:picMk id="5" creationId="{54D37A87-496C-4BE6-9C58-F5E21D73E41C}"/>
          </ac:picMkLst>
        </pc:picChg>
      </pc:sldChg>
      <pc:sldChg chg="addSp delSp modSp new">
        <pc:chgData name="Szymon C" userId="S::szymonciemala@akademiazory.pl::b4653e5e-93f4-4516-8e2f-4a680e9267db" providerId="AD" clId="Web-{B0E1D961-49C3-4789-A28F-1A974C897F58}" dt="2021-07-01T07:24:11.438" v="337" actId="14100"/>
        <pc:sldMkLst>
          <pc:docMk/>
          <pc:sldMk cId="1494721609" sldId="259"/>
        </pc:sldMkLst>
        <pc:spChg chg="del">
          <ac:chgData name="Szymon C" userId="S::szymonciemala@akademiazory.pl::b4653e5e-93f4-4516-8e2f-4a680e9267db" providerId="AD" clId="Web-{B0E1D961-49C3-4789-A28F-1A974C897F58}" dt="2021-07-01T07:19:08.806" v="187"/>
          <ac:spMkLst>
            <pc:docMk/>
            <pc:sldMk cId="1494721609" sldId="259"/>
            <ac:spMk id="2" creationId="{5403F3B4-023C-41BA-AEB4-87B13460F8F3}"/>
          </ac:spMkLst>
        </pc:spChg>
        <pc:spChg chg="del">
          <ac:chgData name="Szymon C" userId="S::szymonciemala@akademiazory.pl::b4653e5e-93f4-4516-8e2f-4a680e9267db" providerId="AD" clId="Web-{B0E1D961-49C3-4789-A28F-1A974C897F58}" dt="2021-07-01T07:19:07.509" v="186"/>
          <ac:spMkLst>
            <pc:docMk/>
            <pc:sldMk cId="1494721609" sldId="259"/>
            <ac:spMk id="3" creationId="{AC635894-CD12-4D33-AEC7-35B26D17C73F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7:23:56.391" v="331" actId="1076"/>
          <ac:spMkLst>
            <pc:docMk/>
            <pc:sldMk cId="1494721609" sldId="259"/>
            <ac:spMk id="10" creationId="{A4E6049F-8032-4AFD-8548-5CC66BCDE733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7:23:54.312" v="330" actId="1076"/>
          <ac:spMkLst>
            <pc:docMk/>
            <pc:sldMk cId="1494721609" sldId="259"/>
            <ac:spMk id="11" creationId="{7E6D0A41-5C59-490F-A08A-2828CD77F033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7:23:50.922" v="329" actId="1076"/>
          <ac:spMkLst>
            <pc:docMk/>
            <pc:sldMk cId="1494721609" sldId="259"/>
            <ac:spMk id="12" creationId="{FD233B29-DB19-4F91-8943-264646A3BB37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7:24:01.172" v="333" actId="1076"/>
          <ac:spMkLst>
            <pc:docMk/>
            <pc:sldMk cId="1494721609" sldId="259"/>
            <ac:spMk id="13" creationId="{CD6206CC-70A4-4F51-BA40-C641C0322C4A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7:23:27.827" v="323" actId="1076"/>
          <ac:spMkLst>
            <pc:docMk/>
            <pc:sldMk cId="1494721609" sldId="259"/>
            <ac:spMk id="14" creationId="{90E947C2-1404-4D5B-A60D-F451B2E6FDC3}"/>
          </ac:spMkLst>
        </pc:spChg>
        <pc:picChg chg="add mod modCrop">
          <ac:chgData name="Szymon C" userId="S::szymonciemala@akademiazory.pl::b4653e5e-93f4-4516-8e2f-4a680e9267db" providerId="AD" clId="Web-{B0E1D961-49C3-4789-A28F-1A974C897F58}" dt="2021-07-01T07:19:47.947" v="195" actId="1076"/>
          <ac:picMkLst>
            <pc:docMk/>
            <pc:sldMk cId="1494721609" sldId="259"/>
            <ac:picMk id="4" creationId="{1BF1CA5D-124C-4789-AEDF-82B2B3C6AE0E}"/>
          </ac:picMkLst>
        </pc:picChg>
        <pc:cxnChg chg="add mod">
          <ac:chgData name="Szymon C" userId="S::szymonciemala@akademiazory.pl::b4653e5e-93f4-4516-8e2f-4a680e9267db" providerId="AD" clId="Web-{B0E1D961-49C3-4789-A28F-1A974C897F58}" dt="2021-07-01T07:24:11.438" v="337" actId="14100"/>
          <ac:cxnSpMkLst>
            <pc:docMk/>
            <pc:sldMk cId="1494721609" sldId="259"/>
            <ac:cxnSpMk id="5" creationId="{837C82A1-3E22-45C5-84E4-EDECD8F1C9DC}"/>
          </ac:cxnSpMkLst>
        </pc:cxnChg>
        <pc:cxnChg chg="add mod">
          <ac:chgData name="Szymon C" userId="S::szymonciemala@akademiazory.pl::b4653e5e-93f4-4516-8e2f-4a680e9267db" providerId="AD" clId="Web-{B0E1D961-49C3-4789-A28F-1A974C897F58}" dt="2021-07-01T07:24:09.141" v="336" actId="14100"/>
          <ac:cxnSpMkLst>
            <pc:docMk/>
            <pc:sldMk cId="1494721609" sldId="259"/>
            <ac:cxnSpMk id="6" creationId="{4F38D491-DB15-4849-8820-7E82E508090B}"/>
          </ac:cxnSpMkLst>
        </pc:cxnChg>
        <pc:cxnChg chg="add mod">
          <ac:chgData name="Szymon C" userId="S::szymonciemala@akademiazory.pl::b4653e5e-93f4-4516-8e2f-4a680e9267db" providerId="AD" clId="Web-{B0E1D961-49C3-4789-A28F-1A974C897F58}" dt="2021-07-01T07:24:06.860" v="335" actId="14100"/>
          <ac:cxnSpMkLst>
            <pc:docMk/>
            <pc:sldMk cId="1494721609" sldId="259"/>
            <ac:cxnSpMk id="7" creationId="{F022F9AB-5776-408A-A21E-1405B3411B61}"/>
          </ac:cxnSpMkLst>
        </pc:cxnChg>
        <pc:cxnChg chg="add mod">
          <ac:chgData name="Szymon C" userId="S::szymonciemala@akademiazory.pl::b4653e5e-93f4-4516-8e2f-4a680e9267db" providerId="AD" clId="Web-{B0E1D961-49C3-4789-A28F-1A974C897F58}" dt="2021-07-01T07:24:04.094" v="334" actId="14100"/>
          <ac:cxnSpMkLst>
            <pc:docMk/>
            <pc:sldMk cId="1494721609" sldId="259"/>
            <ac:cxnSpMk id="8" creationId="{65F72C09-F24D-4528-AEA3-371AF25F8CBF}"/>
          </ac:cxnSpMkLst>
        </pc:cxnChg>
        <pc:cxnChg chg="add mod">
          <ac:chgData name="Szymon C" userId="S::szymonciemala@akademiazory.pl::b4653e5e-93f4-4516-8e2f-4a680e9267db" providerId="AD" clId="Web-{B0E1D961-49C3-4789-A28F-1A974C897F58}" dt="2021-07-01T07:20:41.605" v="213" actId="14100"/>
          <ac:cxnSpMkLst>
            <pc:docMk/>
            <pc:sldMk cId="1494721609" sldId="259"/>
            <ac:cxnSpMk id="9" creationId="{2BC8FCEF-57F7-439E-ADFF-762BF6988696}"/>
          </ac:cxnSpMkLst>
        </pc:cxnChg>
      </pc:sldChg>
      <pc:sldChg chg="addSp delSp modSp new">
        <pc:chgData name="Szymon C" userId="S::szymonciemala@akademiazory.pl::b4653e5e-93f4-4516-8e2f-4a680e9267db" providerId="AD" clId="Web-{B0E1D961-49C3-4789-A28F-1A974C897F58}" dt="2021-07-01T07:30:36.853" v="519" actId="20577"/>
        <pc:sldMkLst>
          <pc:docMk/>
          <pc:sldMk cId="3813759154" sldId="260"/>
        </pc:sldMkLst>
        <pc:spChg chg="del">
          <ac:chgData name="Szymon C" userId="S::szymonciemala@akademiazory.pl::b4653e5e-93f4-4516-8e2f-4a680e9267db" providerId="AD" clId="Web-{B0E1D961-49C3-4789-A28F-1A974C897F58}" dt="2021-07-01T07:24:21.797" v="340"/>
          <ac:spMkLst>
            <pc:docMk/>
            <pc:sldMk cId="3813759154" sldId="260"/>
            <ac:spMk id="2" creationId="{95BC0EE2-8518-4212-B178-13F2C6295163}"/>
          </ac:spMkLst>
        </pc:spChg>
        <pc:spChg chg="del">
          <ac:chgData name="Szymon C" userId="S::szymonciemala@akademiazory.pl::b4653e5e-93f4-4516-8e2f-4a680e9267db" providerId="AD" clId="Web-{B0E1D961-49C3-4789-A28F-1A974C897F58}" dt="2021-07-01T07:24:20.797" v="339"/>
          <ac:spMkLst>
            <pc:docMk/>
            <pc:sldMk cId="3813759154" sldId="260"/>
            <ac:spMk id="3" creationId="{F0F55EA3-1CB9-4DFE-A1AC-433FB57677EE}"/>
          </ac:spMkLst>
        </pc:spChg>
        <pc:spChg chg="add del">
          <ac:chgData name="Szymon C" userId="S::szymonciemala@akademiazory.pl::b4653e5e-93f4-4516-8e2f-4a680e9267db" providerId="AD" clId="Web-{B0E1D961-49C3-4789-A28F-1A974C897F58}" dt="2021-07-01T07:24:24.641" v="342"/>
          <ac:spMkLst>
            <pc:docMk/>
            <pc:sldMk cId="3813759154" sldId="260"/>
            <ac:spMk id="5" creationId="{52DFB837-A21F-42F0-A83F-48798DAE43A7}"/>
          </ac:spMkLst>
        </pc:spChg>
        <pc:spChg chg="add del">
          <ac:chgData name="Szymon C" userId="S::szymonciemala@akademiazory.pl::b4653e5e-93f4-4516-8e2f-4a680e9267db" providerId="AD" clId="Web-{B0E1D961-49C3-4789-A28F-1A974C897F58}" dt="2021-07-01T07:25:51.799" v="361"/>
          <ac:spMkLst>
            <pc:docMk/>
            <pc:sldMk cId="3813759154" sldId="260"/>
            <ac:spMk id="9" creationId="{CDF72316-3C6A-4AAC-950E-3CFA3B039AF1}"/>
          </ac:spMkLst>
        </pc:spChg>
        <pc:spChg chg="add del mod">
          <ac:chgData name="Szymon C" userId="S::szymonciemala@akademiazory.pl::b4653e5e-93f4-4516-8e2f-4a680e9267db" providerId="AD" clId="Web-{B0E1D961-49C3-4789-A28F-1A974C897F58}" dt="2021-07-01T07:27:42.192" v="388"/>
          <ac:spMkLst>
            <pc:docMk/>
            <pc:sldMk cId="3813759154" sldId="260"/>
            <ac:spMk id="19" creationId="{6534E483-109A-45A3-A04B-72395E56835B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7:29:25.617" v="431" actId="20577"/>
          <ac:spMkLst>
            <pc:docMk/>
            <pc:sldMk cId="3813759154" sldId="260"/>
            <ac:spMk id="21" creationId="{0F4F249E-258A-4274-9277-57FFC911AB22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7:28:16.506" v="414" actId="1076"/>
          <ac:spMkLst>
            <pc:docMk/>
            <pc:sldMk cId="3813759154" sldId="260"/>
            <ac:spMk id="22" creationId="{C21C1BF6-D3BE-4CD8-A780-D96C6812C302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7:30:01.633" v="478" actId="1076"/>
          <ac:spMkLst>
            <pc:docMk/>
            <pc:sldMk cId="3813759154" sldId="260"/>
            <ac:spMk id="23" creationId="{37B3649D-2AC8-4428-A54F-CCCD6FF10D61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7:30:18.321" v="497" actId="20577"/>
          <ac:spMkLst>
            <pc:docMk/>
            <pc:sldMk cId="3813759154" sldId="260"/>
            <ac:spMk id="24" creationId="{1E8C3551-E655-45F5-BC51-989FB2532D05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7:30:27.399" v="509" actId="20577"/>
          <ac:spMkLst>
            <pc:docMk/>
            <pc:sldMk cId="3813759154" sldId="260"/>
            <ac:spMk id="25" creationId="{D2C949DA-4A4A-44D7-BF13-CB113CF2D593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7:30:36.853" v="519" actId="20577"/>
          <ac:spMkLst>
            <pc:docMk/>
            <pc:sldMk cId="3813759154" sldId="260"/>
            <ac:spMk id="26" creationId="{5B50E860-1D30-4601-8D6F-A64E1FA48D3F}"/>
          </ac:spMkLst>
        </pc:spChg>
        <pc:picChg chg="add del mod modCrop">
          <ac:chgData name="Szymon C" userId="S::szymonciemala@akademiazory.pl::b4653e5e-93f4-4516-8e2f-4a680e9267db" providerId="AD" clId="Web-{B0E1D961-49C3-4789-A28F-1A974C897F58}" dt="2021-07-01T07:25:08.736" v="353"/>
          <ac:picMkLst>
            <pc:docMk/>
            <pc:sldMk cId="3813759154" sldId="260"/>
            <ac:picMk id="6" creationId="{D2BB145D-0335-4DA2-AC5E-765D02847E2A}"/>
          </ac:picMkLst>
        </pc:picChg>
        <pc:picChg chg="add mod">
          <ac:chgData name="Szymon C" userId="S::szymonciemala@akademiazory.pl::b4653e5e-93f4-4516-8e2f-4a680e9267db" providerId="AD" clId="Web-{B0E1D961-49C3-4789-A28F-1A974C897F58}" dt="2021-07-01T07:25:43.330" v="359" actId="1076"/>
          <ac:picMkLst>
            <pc:docMk/>
            <pc:sldMk cId="3813759154" sldId="260"/>
            <ac:picMk id="7" creationId="{CCD22ACE-1B82-4EDD-A1C3-09F46EFF6191}"/>
          </ac:picMkLst>
        </pc:picChg>
        <pc:cxnChg chg="add del">
          <ac:chgData name="Szymon C" userId="S::szymonciemala@akademiazory.pl::b4653e5e-93f4-4516-8e2f-4a680e9267db" providerId="AD" clId="Web-{B0E1D961-49C3-4789-A28F-1A974C897F58}" dt="2021-07-01T07:26:04.175" v="363"/>
          <ac:cxnSpMkLst>
            <pc:docMk/>
            <pc:sldMk cId="3813759154" sldId="260"/>
            <ac:cxnSpMk id="10" creationId="{5FD37ACF-424B-49F8-AC58-05991E24BF52}"/>
          </ac:cxnSpMkLst>
        </pc:cxnChg>
        <pc:cxnChg chg="add mod">
          <ac:chgData name="Szymon C" userId="S::szymonciemala@akademiazory.pl::b4653e5e-93f4-4516-8e2f-4a680e9267db" providerId="AD" clId="Web-{B0E1D961-49C3-4789-A28F-1A974C897F58}" dt="2021-07-01T07:26:11.253" v="366" actId="14100"/>
          <ac:cxnSpMkLst>
            <pc:docMk/>
            <pc:sldMk cId="3813759154" sldId="260"/>
            <ac:cxnSpMk id="12" creationId="{878A8AF2-B887-4002-8811-41D648BEE325}"/>
          </ac:cxnSpMkLst>
        </pc:cxnChg>
        <pc:cxnChg chg="add mod">
          <ac:chgData name="Szymon C" userId="S::szymonciemala@akademiazory.pl::b4653e5e-93f4-4516-8e2f-4a680e9267db" providerId="AD" clId="Web-{B0E1D961-49C3-4789-A28F-1A974C897F58}" dt="2021-07-01T07:28:19.568" v="415" actId="14100"/>
          <ac:cxnSpMkLst>
            <pc:docMk/>
            <pc:sldMk cId="3813759154" sldId="260"/>
            <ac:cxnSpMk id="14" creationId="{BD8AA51C-5753-4CE6-BAEA-53BDC2962C11}"/>
          </ac:cxnSpMkLst>
        </pc:cxnChg>
        <pc:cxnChg chg="add mod">
          <ac:chgData name="Szymon C" userId="S::szymonciemala@akademiazory.pl::b4653e5e-93f4-4516-8e2f-4a680e9267db" providerId="AD" clId="Web-{B0E1D961-49C3-4789-A28F-1A974C897F58}" dt="2021-07-01T07:28:23.834" v="417" actId="14100"/>
          <ac:cxnSpMkLst>
            <pc:docMk/>
            <pc:sldMk cId="3813759154" sldId="260"/>
            <ac:cxnSpMk id="15" creationId="{BC138CF1-C49D-4B71-BDAF-768E4D9797CA}"/>
          </ac:cxnSpMkLst>
        </pc:cxnChg>
        <pc:cxnChg chg="add mod">
          <ac:chgData name="Szymon C" userId="S::szymonciemala@akademiazory.pl::b4653e5e-93f4-4516-8e2f-4a680e9267db" providerId="AD" clId="Web-{B0E1D961-49C3-4789-A28F-1A974C897F58}" dt="2021-07-01T07:28:29.522" v="419" actId="14100"/>
          <ac:cxnSpMkLst>
            <pc:docMk/>
            <pc:sldMk cId="3813759154" sldId="260"/>
            <ac:cxnSpMk id="16" creationId="{C424C271-B340-4852-829C-30EEAFC3799A}"/>
          </ac:cxnSpMkLst>
        </pc:cxnChg>
        <pc:cxnChg chg="add del mod">
          <ac:chgData name="Szymon C" userId="S::szymonciemala@akademiazory.pl::b4653e5e-93f4-4516-8e2f-4a680e9267db" providerId="AD" clId="Web-{B0E1D961-49C3-4789-A28F-1A974C897F58}" dt="2021-07-01T07:28:55.632" v="421"/>
          <ac:cxnSpMkLst>
            <pc:docMk/>
            <pc:sldMk cId="3813759154" sldId="260"/>
            <ac:cxnSpMk id="17" creationId="{7709998D-BE2B-479E-9261-629E2BF76CDB}"/>
          </ac:cxnSpMkLst>
        </pc:cxnChg>
        <pc:cxnChg chg="add mod">
          <ac:chgData name="Szymon C" userId="S::szymonciemala@akademiazory.pl::b4653e5e-93f4-4516-8e2f-4a680e9267db" providerId="AD" clId="Web-{B0E1D961-49C3-4789-A28F-1A974C897F58}" dt="2021-07-01T07:26:40.832" v="380" actId="14100"/>
          <ac:cxnSpMkLst>
            <pc:docMk/>
            <pc:sldMk cId="3813759154" sldId="260"/>
            <ac:cxnSpMk id="18" creationId="{1B68D1CD-D7B1-44F9-8CD1-BADC1A0FE349}"/>
          </ac:cxnSpMkLst>
        </pc:cxnChg>
        <pc:cxnChg chg="add mod">
          <ac:chgData name="Szymon C" userId="S::szymonciemala@akademiazory.pl::b4653e5e-93f4-4516-8e2f-4a680e9267db" providerId="AD" clId="Web-{B0E1D961-49C3-4789-A28F-1A974C897F58}" dt="2021-07-01T07:29:04.194" v="424" actId="14100"/>
          <ac:cxnSpMkLst>
            <pc:docMk/>
            <pc:sldMk cId="3813759154" sldId="260"/>
            <ac:cxnSpMk id="27" creationId="{326A9182-8C41-475D-8216-8A3F2F6F2350}"/>
          </ac:cxnSpMkLst>
        </pc:cxnChg>
      </pc:sldChg>
      <pc:sldChg chg="addSp delSp modSp new">
        <pc:chgData name="Szymon C" userId="S::szymonciemala@akademiazory.pl::b4653e5e-93f4-4516-8e2f-4a680e9267db" providerId="AD" clId="Web-{B0E1D961-49C3-4789-A28F-1A974C897F58}" dt="2021-07-01T07:34:29.186" v="690" actId="1076"/>
        <pc:sldMkLst>
          <pc:docMk/>
          <pc:sldMk cId="3544152871" sldId="261"/>
        </pc:sldMkLst>
        <pc:spChg chg="del">
          <ac:chgData name="Szymon C" userId="S::szymonciemala@akademiazory.pl::b4653e5e-93f4-4516-8e2f-4a680e9267db" providerId="AD" clId="Web-{B0E1D961-49C3-4789-A28F-1A974C897F58}" dt="2021-07-01T07:31:08.588" v="521"/>
          <ac:spMkLst>
            <pc:docMk/>
            <pc:sldMk cId="3544152871" sldId="261"/>
            <ac:spMk id="2" creationId="{0A570AF8-68AE-4583-9003-460D482968CE}"/>
          </ac:spMkLst>
        </pc:spChg>
        <pc:spChg chg="del">
          <ac:chgData name="Szymon C" userId="S::szymonciemala@akademiazory.pl::b4653e5e-93f4-4516-8e2f-4a680e9267db" providerId="AD" clId="Web-{B0E1D961-49C3-4789-A28F-1A974C897F58}" dt="2021-07-01T07:31:09.963" v="522"/>
          <ac:spMkLst>
            <pc:docMk/>
            <pc:sldMk cId="3544152871" sldId="261"/>
            <ac:spMk id="3" creationId="{68367FF0-53D5-4EBB-B169-5C55B4C197B3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7:34:25.108" v="689" actId="1076"/>
          <ac:spMkLst>
            <pc:docMk/>
            <pc:sldMk cId="3544152871" sldId="261"/>
            <ac:spMk id="7" creationId="{B816FF1E-0F3A-47F3-ABF8-F87664C19A20}"/>
          </ac:spMkLst>
        </pc:spChg>
        <pc:picChg chg="add del mod modCrop">
          <ac:chgData name="Szymon C" userId="S::szymonciemala@akademiazory.pl::b4653e5e-93f4-4516-8e2f-4a680e9267db" providerId="AD" clId="Web-{B0E1D961-49C3-4789-A28F-1A974C897F58}" dt="2021-07-01T07:31:24.869" v="529"/>
          <ac:picMkLst>
            <pc:docMk/>
            <pc:sldMk cId="3544152871" sldId="261"/>
            <ac:picMk id="4" creationId="{586D65D2-83FD-454A-A683-27422D0C7F32}"/>
          </ac:picMkLst>
        </pc:picChg>
        <pc:picChg chg="add mod modCrop">
          <ac:chgData name="Szymon C" userId="S::szymonciemala@akademiazory.pl::b4653e5e-93f4-4516-8e2f-4a680e9267db" providerId="AD" clId="Web-{B0E1D961-49C3-4789-A28F-1A974C897F58}" dt="2021-07-01T07:34:29.186" v="690" actId="1076"/>
          <ac:picMkLst>
            <pc:docMk/>
            <pc:sldMk cId="3544152871" sldId="261"/>
            <ac:picMk id="5" creationId="{E26A771E-3705-47D3-B46F-2447DBF1D980}"/>
          </ac:picMkLst>
        </pc:picChg>
      </pc:sldChg>
      <pc:sldChg chg="addSp modSp new">
        <pc:chgData name="Szymon C" userId="S::szymonciemala@akademiazory.pl::b4653e5e-93f4-4516-8e2f-4a680e9267db" providerId="AD" clId="Web-{B0E1D961-49C3-4789-A28F-1A974C897F58}" dt="2021-07-01T07:38:28.363" v="850" actId="1076"/>
        <pc:sldMkLst>
          <pc:docMk/>
          <pc:sldMk cId="3021204350" sldId="262"/>
        </pc:sldMkLst>
        <pc:spChg chg="mod">
          <ac:chgData name="Szymon C" userId="S::szymonciemala@akademiazory.pl::b4653e5e-93f4-4516-8e2f-4a680e9267db" providerId="AD" clId="Web-{B0E1D961-49C3-4789-A28F-1A974C897F58}" dt="2021-07-01T07:38:08.706" v="845" actId="20577"/>
          <ac:spMkLst>
            <pc:docMk/>
            <pc:sldMk cId="3021204350" sldId="262"/>
            <ac:spMk id="2" creationId="{4A3E39E0-7012-4502-9AC0-AF02FE53550E}"/>
          </ac:spMkLst>
        </pc:spChg>
        <pc:spChg chg="mod">
          <ac:chgData name="Szymon C" userId="S::szymonciemala@akademiazory.pl::b4653e5e-93f4-4516-8e2f-4a680e9267db" providerId="AD" clId="Web-{B0E1D961-49C3-4789-A28F-1A974C897F58}" dt="2021-07-01T07:37:41.737" v="836" actId="20577"/>
          <ac:spMkLst>
            <pc:docMk/>
            <pc:sldMk cId="3021204350" sldId="262"/>
            <ac:spMk id="3" creationId="{6C38B2F6-6FEE-4651-AB03-552E748BA478}"/>
          </ac:spMkLst>
        </pc:spChg>
        <pc:picChg chg="add mod">
          <ac:chgData name="Szymon C" userId="S::szymonciemala@akademiazory.pl::b4653e5e-93f4-4516-8e2f-4a680e9267db" providerId="AD" clId="Web-{B0E1D961-49C3-4789-A28F-1A974C897F58}" dt="2021-07-01T07:38:28.363" v="850" actId="1076"/>
          <ac:picMkLst>
            <pc:docMk/>
            <pc:sldMk cId="3021204350" sldId="262"/>
            <ac:picMk id="4" creationId="{1F731830-B975-4BCC-80DC-7B73F33CE0D1}"/>
          </ac:picMkLst>
        </pc:picChg>
      </pc:sldChg>
      <pc:sldChg chg="modSp new">
        <pc:chgData name="Szymon C" userId="S::szymonciemala@akademiazory.pl::b4653e5e-93f4-4516-8e2f-4a680e9267db" providerId="AD" clId="Web-{B0E1D961-49C3-4789-A28F-1A974C897F58}" dt="2021-07-01T08:08:53.529" v="1334" actId="20577"/>
        <pc:sldMkLst>
          <pc:docMk/>
          <pc:sldMk cId="1183328553" sldId="263"/>
        </pc:sldMkLst>
        <pc:spChg chg="mod">
          <ac:chgData name="Szymon C" userId="S::szymonciemala@akademiazory.pl::b4653e5e-93f4-4516-8e2f-4a680e9267db" providerId="AD" clId="Web-{B0E1D961-49C3-4789-A28F-1A974C897F58}" dt="2021-07-01T08:08:53.529" v="1334" actId="20577"/>
          <ac:spMkLst>
            <pc:docMk/>
            <pc:sldMk cId="1183328553" sldId="263"/>
            <ac:spMk id="2" creationId="{054C9B5E-AB56-46B6-B02D-353B84AEE945}"/>
          </ac:spMkLst>
        </pc:spChg>
        <pc:spChg chg="mod">
          <ac:chgData name="Szymon C" userId="S::szymonciemala@akademiazory.pl::b4653e5e-93f4-4516-8e2f-4a680e9267db" providerId="AD" clId="Web-{B0E1D961-49C3-4789-A28F-1A974C897F58}" dt="2021-07-01T07:46:15.092" v="1069" actId="1076"/>
          <ac:spMkLst>
            <pc:docMk/>
            <pc:sldMk cId="1183328553" sldId="263"/>
            <ac:spMk id="3" creationId="{3E6339D7-84C3-4A6A-8025-95CB1A3FA820}"/>
          </ac:spMkLst>
        </pc:spChg>
      </pc:sldChg>
      <pc:sldChg chg="addSp delSp modSp new">
        <pc:chgData name="Szymon C" userId="S::szymonciemala@akademiazory.pl::b4653e5e-93f4-4516-8e2f-4a680e9267db" providerId="AD" clId="Web-{B0E1D961-49C3-4789-A28F-1A974C897F58}" dt="2021-07-01T08:09:02.498" v="1338" actId="20577"/>
        <pc:sldMkLst>
          <pc:docMk/>
          <pc:sldMk cId="2971736588" sldId="264"/>
        </pc:sldMkLst>
        <pc:spChg chg="del">
          <ac:chgData name="Szymon C" userId="S::szymonciemala@akademiazory.pl::b4653e5e-93f4-4516-8e2f-4a680e9267db" providerId="AD" clId="Web-{B0E1D961-49C3-4789-A28F-1A974C897F58}" dt="2021-07-01T07:46:21.155" v="1071"/>
          <ac:spMkLst>
            <pc:docMk/>
            <pc:sldMk cId="2971736588" sldId="264"/>
            <ac:spMk id="2" creationId="{D14DBA38-EAEB-425C-B894-54746C0A7C30}"/>
          </ac:spMkLst>
        </pc:spChg>
        <pc:spChg chg="mod">
          <ac:chgData name="Szymon C" userId="S::szymonciemala@akademiazory.pl::b4653e5e-93f4-4516-8e2f-4a680e9267db" providerId="AD" clId="Web-{B0E1D961-49C3-4789-A28F-1A974C897F58}" dt="2021-07-01T08:09:02.498" v="1338" actId="20577"/>
          <ac:spMkLst>
            <pc:docMk/>
            <pc:sldMk cId="2971736588" sldId="264"/>
            <ac:spMk id="3" creationId="{E4574A80-093A-406D-8C86-23EE45EC5EC4}"/>
          </ac:spMkLst>
        </pc:spChg>
        <pc:picChg chg="add mod">
          <ac:chgData name="Szymon C" userId="S::szymonciemala@akademiazory.pl::b4653e5e-93f4-4516-8e2f-4a680e9267db" providerId="AD" clId="Web-{B0E1D961-49C3-4789-A28F-1A974C897F58}" dt="2021-07-01T07:47:38.438" v="1122" actId="1076"/>
          <ac:picMkLst>
            <pc:docMk/>
            <pc:sldMk cId="2971736588" sldId="264"/>
            <ac:picMk id="4" creationId="{C93516B2-FC68-4334-989B-02DCC196326D}"/>
          </ac:picMkLst>
        </pc:picChg>
      </pc:sldChg>
      <pc:sldChg chg="addSp delSp modSp new">
        <pc:chgData name="Szymon C" userId="S::szymonciemala@akademiazory.pl::b4653e5e-93f4-4516-8e2f-4a680e9267db" providerId="AD" clId="Web-{B0E1D961-49C3-4789-A28F-1A974C897F58}" dt="2021-07-01T08:24:57.520" v="1540" actId="1076"/>
        <pc:sldMkLst>
          <pc:docMk/>
          <pc:sldMk cId="963127676" sldId="265"/>
        </pc:sldMkLst>
        <pc:spChg chg="del">
          <ac:chgData name="Szymon C" userId="S::szymonciemala@akademiazory.pl::b4653e5e-93f4-4516-8e2f-4a680e9267db" providerId="AD" clId="Web-{B0E1D961-49C3-4789-A28F-1A974C897F58}" dt="2021-07-01T07:53:06.164" v="1168"/>
          <ac:spMkLst>
            <pc:docMk/>
            <pc:sldMk cId="963127676" sldId="265"/>
            <ac:spMk id="2" creationId="{FE6EFFE3-6822-4CD3-98B7-537C33B98328}"/>
          </ac:spMkLst>
        </pc:spChg>
        <pc:spChg chg="del">
          <ac:chgData name="Szymon C" userId="S::szymonciemala@akademiazory.pl::b4653e5e-93f4-4516-8e2f-4a680e9267db" providerId="AD" clId="Web-{B0E1D961-49C3-4789-A28F-1A974C897F58}" dt="2021-07-01T07:53:04.555" v="1167"/>
          <ac:spMkLst>
            <pc:docMk/>
            <pc:sldMk cId="963127676" sldId="265"/>
            <ac:spMk id="3" creationId="{419B48DF-1DB2-42CD-BF5D-7262CA3C8F28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8:23:25.002" v="1469" actId="1076"/>
          <ac:spMkLst>
            <pc:docMk/>
            <pc:sldMk cId="963127676" sldId="265"/>
            <ac:spMk id="5" creationId="{E11C32E4-21A9-4C4C-9849-9F81D0A882DA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8:24:57.520" v="1540" actId="1076"/>
          <ac:spMkLst>
            <pc:docMk/>
            <pc:sldMk cId="963127676" sldId="265"/>
            <ac:spMk id="7" creationId="{B48F30A7-C213-46DB-90CF-28EA263293CC}"/>
          </ac:spMkLst>
        </pc:spChg>
        <pc:picChg chg="add mod">
          <ac:chgData name="Szymon C" userId="S::szymonciemala@akademiazory.pl::b4653e5e-93f4-4516-8e2f-4a680e9267db" providerId="AD" clId="Web-{B0E1D961-49C3-4789-A28F-1A974C897F58}" dt="2021-07-01T08:24:02.613" v="1480" actId="1076"/>
          <ac:picMkLst>
            <pc:docMk/>
            <pc:sldMk cId="963127676" sldId="265"/>
            <ac:picMk id="4" creationId="{5D9700E7-1EA7-46BE-8673-B357EB12C004}"/>
          </ac:picMkLst>
        </pc:picChg>
        <pc:cxnChg chg="add mod">
          <ac:chgData name="Szymon C" userId="S::szymonciemala@akademiazory.pl::b4653e5e-93f4-4516-8e2f-4a680e9267db" providerId="AD" clId="Web-{B0E1D961-49C3-4789-A28F-1A974C897F58}" dt="2021-07-01T08:24:15.769" v="1482" actId="14100"/>
          <ac:cxnSpMkLst>
            <pc:docMk/>
            <pc:sldMk cId="963127676" sldId="265"/>
            <ac:cxnSpMk id="6" creationId="{43369A4B-7401-48D0-AA94-59B889D0D90A}"/>
          </ac:cxnSpMkLst>
        </pc:cxnChg>
      </pc:sldChg>
      <pc:sldChg chg="addSp modSp new">
        <pc:chgData name="Szymon C" userId="S::szymonciemala@akademiazory.pl::b4653e5e-93f4-4516-8e2f-4a680e9267db" providerId="AD" clId="Web-{B0E1D961-49C3-4789-A28F-1A974C897F58}" dt="2021-07-01T08:26:00.240" v="1615" actId="20577"/>
        <pc:sldMkLst>
          <pc:docMk/>
          <pc:sldMk cId="62682397" sldId="266"/>
        </pc:sldMkLst>
        <pc:spChg chg="add mod">
          <ac:chgData name="Szymon C" userId="S::szymonciemala@akademiazory.pl::b4653e5e-93f4-4516-8e2f-4a680e9267db" providerId="AD" clId="Web-{B0E1D961-49C3-4789-A28F-1A974C897F58}" dt="2021-07-01T08:26:00.240" v="1615" actId="20577"/>
          <ac:spMkLst>
            <pc:docMk/>
            <pc:sldMk cId="62682397" sldId="266"/>
            <ac:spMk id="4" creationId="{B114908D-88F9-40EF-B039-F29D140AC9A7}"/>
          </ac:spMkLst>
        </pc:spChg>
        <pc:picChg chg="add mod">
          <ac:chgData name="Szymon C" userId="S::szymonciemala@akademiazory.pl::b4653e5e-93f4-4516-8e2f-4a680e9267db" providerId="AD" clId="Web-{B0E1D961-49C3-4789-A28F-1A974C897F58}" dt="2021-07-01T08:23:16.799" v="1468" actId="1076"/>
          <ac:picMkLst>
            <pc:docMk/>
            <pc:sldMk cId="62682397" sldId="266"/>
            <ac:picMk id="2" creationId="{526023A1-19ED-40C3-948E-8C937B7D4EF4}"/>
          </ac:picMkLst>
        </pc:picChg>
      </pc:sldChg>
      <pc:sldChg chg="addSp delSp modSp new">
        <pc:chgData name="Szymon C" userId="S::szymonciemala@akademiazory.pl::b4653e5e-93f4-4516-8e2f-4a680e9267db" providerId="AD" clId="Web-{B0E1D961-49C3-4789-A28F-1A974C897F58}" dt="2021-07-01T08:26:29.803" v="1633" actId="20577"/>
        <pc:sldMkLst>
          <pc:docMk/>
          <pc:sldMk cId="3539329565" sldId="267"/>
        </pc:sldMkLst>
        <pc:spChg chg="add del mod">
          <ac:chgData name="Szymon C" userId="S::szymonciemala@akademiazory.pl::b4653e5e-93f4-4516-8e2f-4a680e9267db" providerId="AD" clId="Web-{B0E1D961-49C3-4789-A28F-1A974C897F58}" dt="2021-07-01T07:54:54.292" v="1185"/>
          <ac:spMkLst>
            <pc:docMk/>
            <pc:sldMk cId="3539329565" sldId="267"/>
            <ac:spMk id="3" creationId="{B4E76207-9A52-4120-8627-A282E21250C3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8:26:29.803" v="1633" actId="20577"/>
          <ac:spMkLst>
            <pc:docMk/>
            <pc:sldMk cId="3539329565" sldId="267"/>
            <ac:spMk id="5" creationId="{97A6BA43-6246-4AB4-83E2-8DEA8A87C6DD}"/>
          </ac:spMkLst>
        </pc:spChg>
        <pc:picChg chg="add mod">
          <ac:chgData name="Szymon C" userId="S::szymonciemala@akademiazory.pl::b4653e5e-93f4-4516-8e2f-4a680e9267db" providerId="AD" clId="Web-{B0E1D961-49C3-4789-A28F-1A974C897F58}" dt="2021-07-01T08:26:05.725" v="1616" actId="1076"/>
          <ac:picMkLst>
            <pc:docMk/>
            <pc:sldMk cId="3539329565" sldId="267"/>
            <ac:picMk id="2" creationId="{4466A899-D6CE-4E57-9A93-13D729F5CA27}"/>
          </ac:picMkLst>
        </pc:picChg>
      </pc:sldChg>
      <pc:sldChg chg="addSp modSp new">
        <pc:chgData name="Szymon C" userId="S::szymonciemala@akademiazory.pl::b4653e5e-93f4-4516-8e2f-4a680e9267db" providerId="AD" clId="Web-{B0E1D961-49C3-4789-A28F-1A974C897F58}" dt="2021-07-01T08:35:49.676" v="2074" actId="1076"/>
        <pc:sldMkLst>
          <pc:docMk/>
          <pc:sldMk cId="342315103" sldId="269"/>
        </pc:sldMkLst>
        <pc:picChg chg="add mod">
          <ac:chgData name="Szymon C" userId="S::szymonciemala@akademiazory.pl::b4653e5e-93f4-4516-8e2f-4a680e9267db" providerId="AD" clId="Web-{B0E1D961-49C3-4789-A28F-1A974C897F58}" dt="2021-07-01T08:35:49.676" v="2074" actId="1076"/>
          <ac:picMkLst>
            <pc:docMk/>
            <pc:sldMk cId="342315103" sldId="269"/>
            <ac:picMk id="2" creationId="{08E1EF8B-F556-413D-8B39-9FFB19B95FAF}"/>
          </ac:picMkLst>
        </pc:picChg>
      </pc:sldChg>
      <pc:sldChg chg="addSp delSp modSp new">
        <pc:chgData name="Szymon C" userId="S::szymonciemala@akademiazory.pl::b4653e5e-93f4-4516-8e2f-4a680e9267db" providerId="AD" clId="Web-{B0E1D961-49C3-4789-A28F-1A974C897F58}" dt="2021-07-01T08:10:30.422" v="1347" actId="1076"/>
        <pc:sldMkLst>
          <pc:docMk/>
          <pc:sldMk cId="1489080217" sldId="270"/>
        </pc:sldMkLst>
        <pc:picChg chg="add del mod">
          <ac:chgData name="Szymon C" userId="S::szymonciemala@akademiazory.pl::b4653e5e-93f4-4516-8e2f-4a680e9267db" providerId="AD" clId="Web-{B0E1D961-49C3-4789-A28F-1A974C897F58}" dt="2021-07-01T08:09:33.952" v="1339"/>
          <ac:picMkLst>
            <pc:docMk/>
            <pc:sldMk cId="1489080217" sldId="270"/>
            <ac:picMk id="2" creationId="{8D6C7A01-FF40-4C48-8605-1B48DCA1FD35}"/>
          </ac:picMkLst>
        </pc:picChg>
        <pc:picChg chg="add del mod">
          <ac:chgData name="Szymon C" userId="S::szymonciemala@akademiazory.pl::b4653e5e-93f4-4516-8e2f-4a680e9267db" providerId="AD" clId="Web-{B0E1D961-49C3-4789-A28F-1A974C897F58}" dt="2021-07-01T08:10:25.766" v="1343"/>
          <ac:picMkLst>
            <pc:docMk/>
            <pc:sldMk cId="1489080217" sldId="270"/>
            <ac:picMk id="3" creationId="{415C28F8-D133-4C8F-AC50-E4EDE491CFDC}"/>
          </ac:picMkLst>
        </pc:picChg>
        <pc:picChg chg="add mod">
          <ac:chgData name="Szymon C" userId="S::szymonciemala@akademiazory.pl::b4653e5e-93f4-4516-8e2f-4a680e9267db" providerId="AD" clId="Web-{B0E1D961-49C3-4789-A28F-1A974C897F58}" dt="2021-07-01T08:10:30.422" v="1347" actId="1076"/>
          <ac:picMkLst>
            <pc:docMk/>
            <pc:sldMk cId="1489080217" sldId="270"/>
            <ac:picMk id="4" creationId="{08CCECE8-8177-4109-A4C0-8C9E595E9478}"/>
          </ac:picMkLst>
        </pc:picChg>
      </pc:sldChg>
      <pc:sldChg chg="addSp delSp modSp new">
        <pc:chgData name="Szymon C" userId="S::szymonciemala@akademiazory.pl::b4653e5e-93f4-4516-8e2f-4a680e9267db" providerId="AD" clId="Web-{B0E1D961-49C3-4789-A28F-1A974C897F58}" dt="2021-07-01T08:14:04.005" v="1359" actId="1076"/>
        <pc:sldMkLst>
          <pc:docMk/>
          <pc:sldMk cId="3211449585" sldId="271"/>
        </pc:sldMkLst>
        <pc:picChg chg="add del mod">
          <ac:chgData name="Szymon C" userId="S::szymonciemala@akademiazory.pl::b4653e5e-93f4-4516-8e2f-4a680e9267db" providerId="AD" clId="Web-{B0E1D961-49C3-4789-A28F-1A974C897F58}" dt="2021-07-01T08:12:20.815" v="1350"/>
          <ac:picMkLst>
            <pc:docMk/>
            <pc:sldMk cId="3211449585" sldId="271"/>
            <ac:picMk id="2" creationId="{6F078390-12F0-4B6D-8A10-1CD0801ED9E7}"/>
          </ac:picMkLst>
        </pc:picChg>
        <pc:picChg chg="add del mod">
          <ac:chgData name="Szymon C" userId="S::szymonciemala@akademiazory.pl::b4653e5e-93f4-4516-8e2f-4a680e9267db" providerId="AD" clId="Web-{B0E1D961-49C3-4789-A28F-1A974C897F58}" dt="2021-07-01T08:13:59.146" v="1355"/>
          <ac:picMkLst>
            <pc:docMk/>
            <pc:sldMk cId="3211449585" sldId="271"/>
            <ac:picMk id="3" creationId="{6BDFD7AA-AB4E-477F-A23B-E75C3243AF05}"/>
          </ac:picMkLst>
        </pc:picChg>
        <pc:picChg chg="add mod">
          <ac:chgData name="Szymon C" userId="S::szymonciemala@akademiazory.pl::b4653e5e-93f4-4516-8e2f-4a680e9267db" providerId="AD" clId="Web-{B0E1D961-49C3-4789-A28F-1A974C897F58}" dt="2021-07-01T08:14:04.005" v="1359" actId="1076"/>
          <ac:picMkLst>
            <pc:docMk/>
            <pc:sldMk cId="3211449585" sldId="271"/>
            <ac:picMk id="4" creationId="{BC9624D3-D879-421F-87EC-41B4309C5B96}"/>
          </ac:picMkLst>
        </pc:picChg>
      </pc:sldChg>
      <pc:sldChg chg="addSp modSp new">
        <pc:chgData name="Szymon C" userId="S::szymonciemala@akademiazory.pl::b4653e5e-93f4-4516-8e2f-4a680e9267db" providerId="AD" clId="Web-{B0E1D961-49C3-4789-A28F-1A974C897F58}" dt="2021-07-01T08:08:43.654" v="1333" actId="20577"/>
        <pc:sldMkLst>
          <pc:docMk/>
          <pc:sldMk cId="2417142438" sldId="272"/>
        </pc:sldMkLst>
        <pc:spChg chg="add mod">
          <ac:chgData name="Szymon C" userId="S::szymonciemala@akademiazory.pl::b4653e5e-93f4-4516-8e2f-4a680e9267db" providerId="AD" clId="Web-{B0E1D961-49C3-4789-A28F-1A974C897F58}" dt="2021-07-01T08:07:05.511" v="1257" actId="1076"/>
          <ac:spMkLst>
            <pc:docMk/>
            <pc:sldMk cId="2417142438" sldId="272"/>
            <ac:spMk id="3" creationId="{51415A72-F3CF-44E2-BD2C-C4058D0FF439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8:08:43.654" v="1333" actId="20577"/>
          <ac:spMkLst>
            <pc:docMk/>
            <pc:sldMk cId="2417142438" sldId="272"/>
            <ac:spMk id="4" creationId="{A35847F6-4A6D-46BE-AE04-88E4FE3DBCCE}"/>
          </ac:spMkLst>
        </pc:spChg>
        <pc:picChg chg="add mod">
          <ac:chgData name="Szymon C" userId="S::szymonciemala@akademiazory.pl::b4653e5e-93f4-4516-8e2f-4a680e9267db" providerId="AD" clId="Web-{B0E1D961-49C3-4789-A28F-1A974C897F58}" dt="2021-07-01T08:08:38.170" v="1332" actId="1076"/>
          <ac:picMkLst>
            <pc:docMk/>
            <pc:sldMk cId="2417142438" sldId="272"/>
            <ac:picMk id="2" creationId="{4E319EB4-A6C0-47AB-B512-BCFA449D22C2}"/>
          </ac:picMkLst>
        </pc:picChg>
      </pc:sldChg>
      <pc:sldChg chg="addSp delSp modSp new">
        <pc:chgData name="Szymon C" userId="S::szymonciemala@akademiazory.pl::b4653e5e-93f4-4516-8e2f-4a680e9267db" providerId="AD" clId="Web-{B0E1D961-49C3-4789-A28F-1A974C897F58}" dt="2021-07-01T08:35:40.847" v="2073" actId="14100"/>
        <pc:sldMkLst>
          <pc:docMk/>
          <pc:sldMk cId="2443099658" sldId="273"/>
        </pc:sldMkLst>
        <pc:spChg chg="add mod">
          <ac:chgData name="Szymon C" userId="S::szymonciemala@akademiazory.pl::b4653e5e-93f4-4516-8e2f-4a680e9267db" providerId="AD" clId="Web-{B0E1D961-49C3-4789-A28F-1A974C897F58}" dt="2021-07-01T08:35:36.613" v="2069" actId="1076"/>
          <ac:spMkLst>
            <pc:docMk/>
            <pc:sldMk cId="2443099658" sldId="273"/>
            <ac:spMk id="6" creationId="{A9631224-7797-4FD2-843A-1743231A6C55}"/>
          </ac:spMkLst>
        </pc:spChg>
        <pc:spChg chg="add del mod">
          <ac:chgData name="Szymon C" userId="S::szymonciemala@akademiazory.pl::b4653e5e-93f4-4516-8e2f-4a680e9267db" providerId="AD" clId="Web-{B0E1D961-49C3-4789-A28F-1A974C897F58}" dt="2021-07-01T08:27:38.821" v="1686"/>
          <ac:spMkLst>
            <pc:docMk/>
            <pc:sldMk cId="2443099658" sldId="273"/>
            <ac:spMk id="8" creationId="{5AA37B44-B8E7-4ADA-AAC7-B74E0E83E8A6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8:35:36.628" v="2072" actId="1076"/>
          <ac:spMkLst>
            <pc:docMk/>
            <pc:sldMk cId="2443099658" sldId="273"/>
            <ac:spMk id="9" creationId="{B6CF8A5C-E14C-468B-AB86-D71C31DB4342}"/>
          </ac:spMkLst>
        </pc:spChg>
        <pc:picChg chg="add del mod">
          <ac:chgData name="Szymon C" userId="S::szymonciemala@akademiazory.pl::b4653e5e-93f4-4516-8e2f-4a680e9267db" providerId="AD" clId="Web-{B0E1D961-49C3-4789-A28F-1A974C897F58}" dt="2021-07-01T08:27:31.445" v="1682"/>
          <ac:picMkLst>
            <pc:docMk/>
            <pc:sldMk cId="2443099658" sldId="273"/>
            <ac:picMk id="2" creationId="{1913A00C-3A4C-4D60-90B9-3E5AC6733748}"/>
          </ac:picMkLst>
        </pc:picChg>
        <pc:picChg chg="add mod">
          <ac:chgData name="Szymon C" userId="S::szymonciemala@akademiazory.pl::b4653e5e-93f4-4516-8e2f-4a680e9267db" providerId="AD" clId="Web-{B0E1D961-49C3-4789-A28F-1A974C897F58}" dt="2021-07-01T08:35:36.613" v="2070" actId="1076"/>
          <ac:picMkLst>
            <pc:docMk/>
            <pc:sldMk cId="2443099658" sldId="273"/>
            <ac:picMk id="3" creationId="{D54F7425-1DEB-4249-9F9B-BEB12FACFB91}"/>
          </ac:picMkLst>
        </pc:picChg>
        <pc:picChg chg="add del mod">
          <ac:chgData name="Szymon C" userId="S::szymonciemala@akademiazory.pl::b4653e5e-93f4-4516-8e2f-4a680e9267db" providerId="AD" clId="Web-{B0E1D961-49C3-4789-A28F-1A974C897F58}" dt="2021-07-01T08:28:47.869" v="1746"/>
          <ac:picMkLst>
            <pc:docMk/>
            <pc:sldMk cId="2443099658" sldId="273"/>
            <ac:picMk id="4" creationId="{EBB12FE6-6751-4C5D-8AB9-F9B568CC9D97}"/>
          </ac:picMkLst>
        </pc:picChg>
        <pc:cxnChg chg="add mod">
          <ac:chgData name="Szymon C" userId="S::szymonciemala@akademiazory.pl::b4653e5e-93f4-4516-8e2f-4a680e9267db" providerId="AD" clId="Web-{B0E1D961-49C3-4789-A28F-1A974C897F58}" dt="2021-07-01T08:35:40.847" v="2073" actId="14100"/>
          <ac:cxnSpMkLst>
            <pc:docMk/>
            <pc:sldMk cId="2443099658" sldId="273"/>
            <ac:cxnSpMk id="10" creationId="{B0DC876F-B3A9-4D27-AA10-5F39C69BD458}"/>
          </ac:cxnSpMkLst>
        </pc:cxnChg>
      </pc:sldChg>
      <pc:sldChg chg="addSp delSp modSp new addCm">
        <pc:chgData name="Szymon C" userId="S::szymonciemala@akademiazory.pl::b4653e5e-93f4-4516-8e2f-4a680e9267db" providerId="AD" clId="Web-{B0E1D961-49C3-4789-A28F-1A974C897F58}" dt="2021-07-01T08:34:51.034" v="2056"/>
        <pc:sldMkLst>
          <pc:docMk/>
          <pc:sldMk cId="1301916659" sldId="274"/>
        </pc:sldMkLst>
        <pc:spChg chg="add del mod">
          <ac:chgData name="Szymon C" userId="S::szymonciemala@akademiazory.pl::b4653e5e-93f4-4516-8e2f-4a680e9267db" providerId="AD" clId="Web-{B0E1D961-49C3-4789-A28F-1A974C897F58}" dt="2021-07-01T08:29:10.979" v="1760"/>
          <ac:spMkLst>
            <pc:docMk/>
            <pc:sldMk cId="1301916659" sldId="274"/>
            <ac:spMk id="3" creationId="{266DDFCD-E06A-410D-B18C-1FCFF52750E8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8:34:11.908" v="2055" actId="1076"/>
          <ac:spMkLst>
            <pc:docMk/>
            <pc:sldMk cId="1301916659" sldId="274"/>
            <ac:spMk id="5" creationId="{5A8AD337-0DF9-4401-B5DE-F1801CE6A4D2}"/>
          </ac:spMkLst>
        </pc:spChg>
        <pc:picChg chg="add mod">
          <ac:chgData name="Szymon C" userId="S::szymonciemala@akademiazory.pl::b4653e5e-93f4-4516-8e2f-4a680e9267db" providerId="AD" clId="Web-{B0E1D961-49C3-4789-A28F-1A974C897F58}" dt="2021-07-01T08:29:03.604" v="1757" actId="1076"/>
          <ac:picMkLst>
            <pc:docMk/>
            <pc:sldMk cId="1301916659" sldId="274"/>
            <ac:picMk id="2" creationId="{6BC8CD24-F52A-4DE1-B76F-D9A4529129D5}"/>
          </ac:picMkLst>
        </pc:picChg>
      </pc:sldChg>
      <pc:sldMasterChg chg="add del replId addSldLayout delSldLayout">
        <pc:chgData name="Szymon C" userId="S::szymonciemala@akademiazory.pl::b4653e5e-93f4-4516-8e2f-4a680e9267db" providerId="AD" clId="Web-{B0E1D961-49C3-4789-A28F-1A974C897F58}" dt="2021-07-01T07:14:48.800" v="26"/>
        <pc:sldMasterMkLst>
          <pc:docMk/>
          <pc:sldMasterMk cId="473525122" sldId="2147483660"/>
        </pc:sldMasterMkLst>
        <pc:sldLayoutChg chg="add del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473525122" sldId="2147483660"/>
            <pc:sldLayoutMk cId="1278441931" sldId="2147483661"/>
          </pc:sldLayoutMkLst>
        </pc:sldLayoutChg>
        <pc:sldLayoutChg chg="add del replId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473525122" sldId="2147483660"/>
            <pc:sldLayoutMk cId="4060632595" sldId="2147483662"/>
          </pc:sldLayoutMkLst>
        </pc:sldLayoutChg>
        <pc:sldLayoutChg chg="add del replId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473525122" sldId="2147483660"/>
            <pc:sldLayoutMk cId="849128696" sldId="2147483663"/>
          </pc:sldLayoutMkLst>
        </pc:sldLayoutChg>
        <pc:sldLayoutChg chg="add del replId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473525122" sldId="2147483660"/>
            <pc:sldLayoutMk cId="3753096404" sldId="2147483664"/>
          </pc:sldLayoutMkLst>
        </pc:sldLayoutChg>
        <pc:sldLayoutChg chg="add del replId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473525122" sldId="2147483660"/>
            <pc:sldLayoutMk cId="1565154847" sldId="2147483665"/>
          </pc:sldLayoutMkLst>
        </pc:sldLayoutChg>
        <pc:sldLayoutChg chg="add del replId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473525122" sldId="2147483660"/>
            <pc:sldLayoutMk cId="1659115725" sldId="2147483666"/>
          </pc:sldLayoutMkLst>
        </pc:sldLayoutChg>
        <pc:sldLayoutChg chg="add del replId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473525122" sldId="2147483660"/>
            <pc:sldLayoutMk cId="1718170891" sldId="2147483667"/>
          </pc:sldLayoutMkLst>
        </pc:sldLayoutChg>
        <pc:sldLayoutChg chg="add del replId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473525122" sldId="2147483660"/>
            <pc:sldLayoutMk cId="2493421140" sldId="2147483668"/>
          </pc:sldLayoutMkLst>
        </pc:sldLayoutChg>
        <pc:sldLayoutChg chg="add del replId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473525122" sldId="2147483660"/>
            <pc:sldLayoutMk cId="1792451792" sldId="2147483669"/>
          </pc:sldLayoutMkLst>
        </pc:sldLayoutChg>
        <pc:sldLayoutChg chg="add del replId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473525122" sldId="2147483660"/>
            <pc:sldLayoutMk cId="1944713759" sldId="2147483670"/>
          </pc:sldLayoutMkLst>
        </pc:sldLayoutChg>
        <pc:sldLayoutChg chg="add del replId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473525122" sldId="2147483660"/>
            <pc:sldLayoutMk cId="4187446845" sldId="2147483671"/>
          </pc:sldLayoutMkLst>
        </pc:sldLayoutChg>
      </pc:sldMasterChg>
      <pc:sldMasterChg chg="add del addSldLayout delSldLayout">
        <pc:chgData name="Szymon C" userId="S::szymonciemala@akademiazory.pl::b4653e5e-93f4-4516-8e2f-4a680e9267db" providerId="AD" clId="Web-{B0E1D961-49C3-4789-A28F-1A974C897F58}" dt="2021-07-01T07:14:48.800" v="26"/>
        <pc:sldMasterMkLst>
          <pc:docMk/>
          <pc:sldMasterMk cId="3926633689" sldId="2147483660"/>
        </pc:sldMasterMkLst>
        <pc:sldLayoutChg chg="add del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3926633689" sldId="2147483660"/>
            <pc:sldLayoutMk cId="3391757436" sldId="2147483661"/>
          </pc:sldLayoutMkLst>
        </pc:sldLayoutChg>
        <pc:sldLayoutChg chg="add del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3926633689" sldId="2147483660"/>
            <pc:sldLayoutMk cId="967380084" sldId="2147483662"/>
          </pc:sldLayoutMkLst>
        </pc:sldLayoutChg>
        <pc:sldLayoutChg chg="add del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3926633689" sldId="2147483660"/>
            <pc:sldLayoutMk cId="13234121" sldId="2147483663"/>
          </pc:sldLayoutMkLst>
        </pc:sldLayoutChg>
        <pc:sldLayoutChg chg="add del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3926633689" sldId="2147483660"/>
            <pc:sldLayoutMk cId="3883036252" sldId="2147483664"/>
          </pc:sldLayoutMkLst>
        </pc:sldLayoutChg>
        <pc:sldLayoutChg chg="add del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3926633689" sldId="2147483660"/>
            <pc:sldLayoutMk cId="961808292" sldId="2147483665"/>
          </pc:sldLayoutMkLst>
        </pc:sldLayoutChg>
        <pc:sldLayoutChg chg="add del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3926633689" sldId="2147483660"/>
            <pc:sldLayoutMk cId="1544797292" sldId="2147483666"/>
          </pc:sldLayoutMkLst>
        </pc:sldLayoutChg>
        <pc:sldLayoutChg chg="add del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3926633689" sldId="2147483660"/>
            <pc:sldLayoutMk cId="1850839136" sldId="2147483667"/>
          </pc:sldLayoutMkLst>
        </pc:sldLayoutChg>
        <pc:sldLayoutChg chg="add del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3926633689" sldId="2147483660"/>
            <pc:sldLayoutMk cId="2715530444" sldId="2147483668"/>
          </pc:sldLayoutMkLst>
        </pc:sldLayoutChg>
        <pc:sldLayoutChg chg="add del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3926633689" sldId="2147483660"/>
            <pc:sldLayoutMk cId="3024906009" sldId="2147483669"/>
          </pc:sldLayoutMkLst>
        </pc:sldLayoutChg>
        <pc:sldLayoutChg chg="add del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3926633689" sldId="2147483660"/>
            <pc:sldLayoutMk cId="2454508176" sldId="2147483670"/>
          </pc:sldLayoutMkLst>
        </pc:sldLayoutChg>
        <pc:sldLayoutChg chg="add del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3926633689" sldId="2147483660"/>
            <pc:sldLayoutMk cId="1340386666" sldId="2147483671"/>
          </pc:sldLayoutMkLst>
        </pc:sldLayoutChg>
      </pc:sldMasterChg>
    </pc:docChg>
  </pc:docChgLst>
  <pc:docChgLst>
    <pc:chgData name="Szymon Ciemała (szymcie806)" userId="4b4cb09b-3709-498d-97fc-326341dc8c78" providerId="ADAL" clId="{6823722E-38E3-4665-BD3E-81AA40171AD0}"/>
    <pc:docChg chg="custSel addSld delSld modSld">
      <pc:chgData name="Szymon Ciemała (szymcie806)" userId="4b4cb09b-3709-498d-97fc-326341dc8c78" providerId="ADAL" clId="{6823722E-38E3-4665-BD3E-81AA40171AD0}" dt="2021-10-22T11:07:19.452" v="20"/>
      <pc:docMkLst>
        <pc:docMk/>
      </pc:docMkLst>
      <pc:sldChg chg="del">
        <pc:chgData name="Szymon Ciemała (szymcie806)" userId="4b4cb09b-3709-498d-97fc-326341dc8c78" providerId="ADAL" clId="{6823722E-38E3-4665-BD3E-81AA40171AD0}" dt="2021-10-22T11:07:05.199" v="16" actId="47"/>
        <pc:sldMkLst>
          <pc:docMk/>
          <pc:sldMk cId="3954356444" sldId="268"/>
        </pc:sldMkLst>
      </pc:sldChg>
      <pc:sldChg chg="addSp delSp modSp add del mod setBg delDesignElem">
        <pc:chgData name="Szymon Ciemała (szymcie806)" userId="4b4cb09b-3709-498d-97fc-326341dc8c78" providerId="ADAL" clId="{6823722E-38E3-4665-BD3E-81AA40171AD0}" dt="2021-10-22T11:07:02.554" v="15" actId="20577"/>
        <pc:sldMkLst>
          <pc:docMk/>
          <pc:sldMk cId="1363026061" sldId="289"/>
        </pc:sldMkLst>
        <pc:spChg chg="mod">
          <ac:chgData name="Szymon Ciemała (szymcie806)" userId="4b4cb09b-3709-498d-97fc-326341dc8c78" providerId="ADAL" clId="{6823722E-38E3-4665-BD3E-81AA40171AD0}" dt="2021-10-22T11:07:02.554" v="15" actId="20577"/>
          <ac:spMkLst>
            <pc:docMk/>
            <pc:sldMk cId="1363026061" sldId="289"/>
            <ac:spMk id="10" creationId="{7844AD85-A384-4CD7-A339-D88E80901346}"/>
          </ac:spMkLst>
        </pc:spChg>
        <pc:spChg chg="add del">
          <ac:chgData name="Szymon Ciemała (szymcie806)" userId="4b4cb09b-3709-498d-97fc-326341dc8c78" providerId="ADAL" clId="{6823722E-38E3-4665-BD3E-81AA40171AD0}" dt="2021-10-22T11:06:58.616" v="2"/>
          <ac:spMkLst>
            <pc:docMk/>
            <pc:sldMk cId="1363026061" sldId="289"/>
            <ac:spMk id="44" creationId="{1ED8053C-AF28-403A-90F2-67A100EDECE4}"/>
          </ac:spMkLst>
        </pc:spChg>
        <pc:spChg chg="add del">
          <ac:chgData name="Szymon Ciemała (szymcie806)" userId="4b4cb09b-3709-498d-97fc-326341dc8c78" providerId="ADAL" clId="{6823722E-38E3-4665-BD3E-81AA40171AD0}" dt="2021-10-22T11:06:58.616" v="2"/>
          <ac:spMkLst>
            <pc:docMk/>
            <pc:sldMk cId="1363026061" sldId="289"/>
            <ac:spMk id="46" creationId="{14385AAB-9CD8-4873-862C-C5BBE1D6ABD7}"/>
          </ac:spMkLst>
        </pc:spChg>
      </pc:sldChg>
      <pc:sldChg chg="addSp delSp modSp mod">
        <pc:chgData name="Szymon Ciemała (szymcie806)" userId="4b4cb09b-3709-498d-97fc-326341dc8c78" providerId="ADAL" clId="{6823722E-38E3-4665-BD3E-81AA40171AD0}" dt="2021-10-22T11:07:14.228" v="18"/>
        <pc:sldMkLst>
          <pc:docMk/>
          <pc:sldMk cId="3520452054" sldId="291"/>
        </pc:sldMkLst>
        <pc:picChg chg="del">
          <ac:chgData name="Szymon Ciemała (szymcie806)" userId="4b4cb09b-3709-498d-97fc-326341dc8c78" providerId="ADAL" clId="{6823722E-38E3-4665-BD3E-81AA40171AD0}" dt="2021-10-22T11:07:14.126" v="17" actId="478"/>
          <ac:picMkLst>
            <pc:docMk/>
            <pc:sldMk cId="3520452054" sldId="291"/>
            <ac:picMk id="6" creationId="{A296453A-1D5B-4E3F-8101-8C62FB1E624D}"/>
          </ac:picMkLst>
        </pc:picChg>
        <pc:picChg chg="add mod">
          <ac:chgData name="Szymon Ciemała (szymcie806)" userId="4b4cb09b-3709-498d-97fc-326341dc8c78" providerId="ADAL" clId="{6823722E-38E3-4665-BD3E-81AA40171AD0}" dt="2021-10-22T11:07:14.228" v="18"/>
          <ac:picMkLst>
            <pc:docMk/>
            <pc:sldMk cId="3520452054" sldId="291"/>
            <ac:picMk id="7" creationId="{BD6F22D8-2FE9-4D7F-AE9D-A95D2CB19AAD}"/>
          </ac:picMkLst>
        </pc:picChg>
      </pc:sldChg>
      <pc:sldChg chg="addSp delSp modSp mod">
        <pc:chgData name="Szymon Ciemała (szymcie806)" userId="4b4cb09b-3709-498d-97fc-326341dc8c78" providerId="ADAL" clId="{6823722E-38E3-4665-BD3E-81AA40171AD0}" dt="2021-10-22T11:07:19.452" v="20"/>
        <pc:sldMkLst>
          <pc:docMk/>
          <pc:sldMk cId="2178572743" sldId="302"/>
        </pc:sldMkLst>
        <pc:picChg chg="del">
          <ac:chgData name="Szymon Ciemała (szymcie806)" userId="4b4cb09b-3709-498d-97fc-326341dc8c78" providerId="ADAL" clId="{6823722E-38E3-4665-BD3E-81AA40171AD0}" dt="2021-10-22T11:07:19.307" v="19" actId="478"/>
          <ac:picMkLst>
            <pc:docMk/>
            <pc:sldMk cId="2178572743" sldId="302"/>
            <ac:picMk id="6" creationId="{A296453A-1D5B-4E3F-8101-8C62FB1E624D}"/>
          </ac:picMkLst>
        </pc:picChg>
        <pc:picChg chg="add mod">
          <ac:chgData name="Szymon Ciemała (szymcie806)" userId="4b4cb09b-3709-498d-97fc-326341dc8c78" providerId="ADAL" clId="{6823722E-38E3-4665-BD3E-81AA40171AD0}" dt="2021-10-22T11:07:19.452" v="20"/>
          <ac:picMkLst>
            <pc:docMk/>
            <pc:sldMk cId="2178572743" sldId="302"/>
            <ac:picMk id="7" creationId="{980AFBC9-62FB-4BDB-87F2-F68F546E482D}"/>
          </ac:picMkLst>
        </pc:picChg>
      </pc:sldChg>
    </pc:docChg>
  </pc:docChgLst>
  <pc:docChgLst>
    <pc:chgData name="Dawid K" userId="S::dawidk@akademiazory.onmicrosoft.com::811ae4ae-20c7-440b-8454-fe5320eaaa70" providerId="AD" clId="Web-{7CFB0D3C-A45F-C9CF-B10C-445F1669ECE1}"/>
    <pc:docChg chg="addSld delSld modSld addMainMaster modMainMaster">
      <pc:chgData name="Dawid K" userId="S::dawidk@akademiazory.onmicrosoft.com::811ae4ae-20c7-440b-8454-fe5320eaaa70" providerId="AD" clId="Web-{7CFB0D3C-A45F-C9CF-B10C-445F1669ECE1}" dt="2021-07-01T08:01:45.989" v="21"/>
      <pc:docMkLst>
        <pc:docMk/>
      </pc:docMkLst>
      <pc:sldChg chg="del">
        <pc:chgData name="Dawid K" userId="S::dawidk@akademiazory.onmicrosoft.com::811ae4ae-20c7-440b-8454-fe5320eaaa70" providerId="AD" clId="Web-{7CFB0D3C-A45F-C9CF-B10C-445F1669ECE1}" dt="2021-07-01T07:56:52.499" v="18"/>
        <pc:sldMkLst>
          <pc:docMk/>
          <pc:sldMk cId="650317164" sldId="256"/>
        </pc:sldMkLst>
      </pc:sldChg>
      <pc:sldChg chg="addSp modSp mod setBg">
        <pc:chgData name="Dawid K" userId="S::dawidk@akademiazory.onmicrosoft.com::811ae4ae-20c7-440b-8454-fe5320eaaa70" providerId="AD" clId="Web-{7CFB0D3C-A45F-C9CF-B10C-445F1669ECE1}" dt="2021-07-01T08:01:21.348" v="20"/>
        <pc:sldMkLst>
          <pc:docMk/>
          <pc:sldMk cId="1258525049" sldId="257"/>
        </pc:sldMkLst>
        <pc:spChg chg="mod">
          <ac:chgData name="Dawid K" userId="S::dawidk@akademiazory.onmicrosoft.com::811ae4ae-20c7-440b-8454-fe5320eaaa70" providerId="AD" clId="Web-{7CFB0D3C-A45F-C9CF-B10C-445F1669ECE1}" dt="2021-07-01T08:01:21.348" v="20"/>
          <ac:spMkLst>
            <pc:docMk/>
            <pc:sldMk cId="1258525049" sldId="257"/>
            <ac:spMk id="2" creationId="{A8F38AC2-E19D-4310-991E-831DD0C66437}"/>
          </ac:spMkLst>
        </pc:spChg>
        <pc:spChg chg="mod">
          <ac:chgData name="Dawid K" userId="S::dawidk@akademiazory.onmicrosoft.com::811ae4ae-20c7-440b-8454-fe5320eaaa70" providerId="AD" clId="Web-{7CFB0D3C-A45F-C9CF-B10C-445F1669ECE1}" dt="2021-07-01T08:01:21.348" v="20"/>
          <ac:spMkLst>
            <pc:docMk/>
            <pc:sldMk cId="1258525049" sldId="257"/>
            <ac:spMk id="3" creationId="{DE712555-CA6C-44C5-963A-F6C771AEDA89}"/>
          </ac:spMkLst>
        </pc:spChg>
        <pc:spChg chg="add">
          <ac:chgData name="Dawid K" userId="S::dawidk@akademiazory.onmicrosoft.com::811ae4ae-20c7-440b-8454-fe5320eaaa70" providerId="AD" clId="Web-{7CFB0D3C-A45F-C9CF-B10C-445F1669ECE1}" dt="2021-07-01T08:01:21.348" v="20"/>
          <ac:spMkLst>
            <pc:docMk/>
            <pc:sldMk cId="1258525049" sldId="257"/>
            <ac:spMk id="8" creationId="{907EF6B7-1338-4443-8C46-6A318D952DFD}"/>
          </ac:spMkLst>
        </pc:spChg>
        <pc:spChg chg="add">
          <ac:chgData name="Dawid K" userId="S::dawidk@akademiazory.onmicrosoft.com::811ae4ae-20c7-440b-8454-fe5320eaaa70" providerId="AD" clId="Web-{7CFB0D3C-A45F-C9CF-B10C-445F1669ECE1}" dt="2021-07-01T08:01:21.348" v="20"/>
          <ac:spMkLst>
            <pc:docMk/>
            <pc:sldMk cId="1258525049" sldId="257"/>
            <ac:spMk id="10" creationId="{DAAE4CDD-124C-4DCF-9584-B6033B545DD5}"/>
          </ac:spMkLst>
        </pc:spChg>
        <pc:spChg chg="add">
          <ac:chgData name="Dawid K" userId="S::dawidk@akademiazory.onmicrosoft.com::811ae4ae-20c7-440b-8454-fe5320eaaa70" providerId="AD" clId="Web-{7CFB0D3C-A45F-C9CF-B10C-445F1669ECE1}" dt="2021-07-01T08:01:21.348" v="20"/>
          <ac:spMkLst>
            <pc:docMk/>
            <pc:sldMk cId="1258525049" sldId="257"/>
            <ac:spMk id="12" creationId="{081E4A58-353D-44AE-B2FC-2A74E2E400F7}"/>
          </ac:spMkLst>
        </pc:spChg>
      </pc:sldChg>
      <pc:sldChg chg="addSp delSp modSp add">
        <pc:chgData name="Dawid K" userId="S::dawidk@akademiazory.onmicrosoft.com::811ae4ae-20c7-440b-8454-fe5320eaaa70" providerId="AD" clId="Web-{7CFB0D3C-A45F-C9CF-B10C-445F1669ECE1}" dt="2021-07-01T07:56:48.749" v="17" actId="20577"/>
        <pc:sldMkLst>
          <pc:docMk/>
          <pc:sldMk cId="3954356444" sldId="268"/>
        </pc:sldMkLst>
        <pc:spChg chg="mod">
          <ac:chgData name="Dawid K" userId="S::dawidk@akademiazory.onmicrosoft.com::811ae4ae-20c7-440b-8454-fe5320eaaa70" providerId="AD" clId="Web-{7CFB0D3C-A45F-C9CF-B10C-445F1669ECE1}" dt="2021-07-01T07:56:48.749" v="17" actId="20577"/>
          <ac:spMkLst>
            <pc:docMk/>
            <pc:sldMk cId="3954356444" sldId="268"/>
            <ac:spMk id="4" creationId="{00000000-0000-0000-0000-000000000000}"/>
          </ac:spMkLst>
        </pc:spChg>
        <pc:picChg chg="del">
          <ac:chgData name="Dawid K" userId="S::dawidk@akademiazory.onmicrosoft.com::811ae4ae-20c7-440b-8454-fe5320eaaa70" providerId="AD" clId="Web-{7CFB0D3C-A45F-C9CF-B10C-445F1669ECE1}" dt="2021-07-01T07:54:51.669" v="1"/>
          <ac:picMkLst>
            <pc:docMk/>
            <pc:sldMk cId="3954356444" sldId="268"/>
            <ac:picMk id="2" creationId="{1E3F912C-862E-45D8-B2CD-63C27D41B266}"/>
          </ac:picMkLst>
        </pc:picChg>
        <pc:picChg chg="add mod">
          <ac:chgData name="Dawid K" userId="S::dawidk@akademiazory.onmicrosoft.com::811ae4ae-20c7-440b-8454-fe5320eaaa70" providerId="AD" clId="Web-{7CFB0D3C-A45F-C9CF-B10C-445F1669ECE1}" dt="2021-07-01T07:56:38.218" v="3" actId="1076"/>
          <ac:picMkLst>
            <pc:docMk/>
            <pc:sldMk cId="3954356444" sldId="268"/>
            <ac:picMk id="3" creationId="{EA4E3341-A37F-4349-913B-D8A486615B8E}"/>
          </ac:picMkLst>
        </pc:picChg>
      </pc:sldChg>
      <pc:sldChg chg="add">
        <pc:chgData name="Dawid K" userId="S::dawidk@akademiazory.onmicrosoft.com::811ae4ae-20c7-440b-8454-fe5320eaaa70" providerId="AD" clId="Web-{7CFB0D3C-A45F-C9CF-B10C-445F1669ECE1}" dt="2021-07-01T08:01:05.207" v="19"/>
        <pc:sldMkLst>
          <pc:docMk/>
          <pc:sldMk cId="3199833734" sldId="271"/>
        </pc:sldMkLst>
      </pc:sldChg>
      <pc:sldChg chg="del">
        <pc:chgData name="Dawid K" userId="S::dawidk@akademiazory.onmicrosoft.com::811ae4ae-20c7-440b-8454-fe5320eaaa70" providerId="AD" clId="Web-{7CFB0D3C-A45F-C9CF-B10C-445F1669ECE1}" dt="2021-07-01T08:01:45.989" v="21"/>
        <pc:sldMkLst>
          <pc:docMk/>
          <pc:sldMk cId="3199833734" sldId="272"/>
        </pc:sldMkLst>
      </pc:sldChg>
      <pc:sldMasterChg chg="add addSldLayout">
        <pc:chgData name="Dawid K" userId="S::dawidk@akademiazory.onmicrosoft.com::811ae4ae-20c7-440b-8454-fe5320eaaa70" providerId="AD" clId="Web-{7CFB0D3C-A45F-C9CF-B10C-445F1669ECE1}" dt="2021-07-01T07:54:47.247" v="0"/>
        <pc:sldMasterMkLst>
          <pc:docMk/>
          <pc:sldMasterMk cId="1556822671" sldId="2147483648"/>
        </pc:sldMasterMkLst>
        <pc:sldLayoutChg chg="ad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1556822671" sldId="2147483648"/>
            <pc:sldLayoutMk cId="646476332" sldId="2147483649"/>
          </pc:sldLayoutMkLst>
        </pc:sldLayoutChg>
        <pc:sldLayoutChg chg="ad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1556822671" sldId="2147483648"/>
            <pc:sldLayoutMk cId="862105541" sldId="2147483650"/>
          </pc:sldLayoutMkLst>
        </pc:sldLayoutChg>
        <pc:sldLayoutChg chg="ad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1556822671" sldId="2147483648"/>
            <pc:sldLayoutMk cId="1424029012" sldId="2147483651"/>
          </pc:sldLayoutMkLst>
        </pc:sldLayoutChg>
        <pc:sldLayoutChg chg="ad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1556822671" sldId="2147483648"/>
            <pc:sldLayoutMk cId="4104173432" sldId="2147483652"/>
          </pc:sldLayoutMkLst>
        </pc:sldLayoutChg>
        <pc:sldLayoutChg chg="ad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1556822671" sldId="2147483648"/>
            <pc:sldLayoutMk cId="2853640391" sldId="2147483653"/>
          </pc:sldLayoutMkLst>
        </pc:sldLayoutChg>
        <pc:sldLayoutChg chg="ad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1556822671" sldId="2147483648"/>
            <pc:sldLayoutMk cId="3706514921" sldId="2147483654"/>
          </pc:sldLayoutMkLst>
        </pc:sldLayoutChg>
        <pc:sldLayoutChg chg="ad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1556822671" sldId="2147483648"/>
            <pc:sldLayoutMk cId="1140605788" sldId="2147483655"/>
          </pc:sldLayoutMkLst>
        </pc:sldLayoutChg>
        <pc:sldLayoutChg chg="ad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1556822671" sldId="2147483648"/>
            <pc:sldLayoutMk cId="342211873" sldId="2147483656"/>
          </pc:sldLayoutMkLst>
        </pc:sldLayoutChg>
        <pc:sldLayoutChg chg="ad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1556822671" sldId="2147483648"/>
            <pc:sldLayoutMk cId="3121191328" sldId="2147483657"/>
          </pc:sldLayoutMkLst>
        </pc:sldLayoutChg>
        <pc:sldLayoutChg chg="ad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1556822671" sldId="2147483648"/>
            <pc:sldLayoutMk cId="1701001810" sldId="2147483658"/>
          </pc:sldLayoutMkLst>
        </pc:sldLayoutChg>
        <pc:sldLayoutChg chg="ad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1556822671" sldId="2147483648"/>
            <pc:sldLayoutMk cId="555131066" sldId="2147483659"/>
          </pc:sldLayoutMkLst>
        </pc:sldLayoutChg>
      </pc:sldMasterChg>
      <pc:sldMasterChg chg="replId modSldLayout">
        <pc:chgData name="Dawid K" userId="S::dawidk@akademiazory.onmicrosoft.com::811ae4ae-20c7-440b-8454-fe5320eaaa70" providerId="AD" clId="Web-{7CFB0D3C-A45F-C9CF-B10C-445F1669ECE1}" dt="2021-07-01T07:54:47.247" v="0"/>
        <pc:sldMasterMkLst>
          <pc:docMk/>
          <pc:sldMasterMk cId="3926633689" sldId="2147483660"/>
        </pc:sldMasterMkLst>
        <pc:sldLayoutChg chg="replI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3926633689" sldId="2147483660"/>
            <pc:sldLayoutMk cId="3391757436" sldId="2147483661"/>
          </pc:sldLayoutMkLst>
        </pc:sldLayoutChg>
        <pc:sldLayoutChg chg="replI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3926633689" sldId="2147483660"/>
            <pc:sldLayoutMk cId="967380084" sldId="2147483662"/>
          </pc:sldLayoutMkLst>
        </pc:sldLayoutChg>
        <pc:sldLayoutChg chg="replI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3926633689" sldId="2147483660"/>
            <pc:sldLayoutMk cId="13234121" sldId="2147483663"/>
          </pc:sldLayoutMkLst>
        </pc:sldLayoutChg>
        <pc:sldLayoutChg chg="replI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3926633689" sldId="2147483660"/>
            <pc:sldLayoutMk cId="3883036252" sldId="2147483664"/>
          </pc:sldLayoutMkLst>
        </pc:sldLayoutChg>
        <pc:sldLayoutChg chg="replI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3926633689" sldId="2147483660"/>
            <pc:sldLayoutMk cId="961808292" sldId="2147483665"/>
          </pc:sldLayoutMkLst>
        </pc:sldLayoutChg>
        <pc:sldLayoutChg chg="replI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3926633689" sldId="2147483660"/>
            <pc:sldLayoutMk cId="1544797292" sldId="2147483666"/>
          </pc:sldLayoutMkLst>
        </pc:sldLayoutChg>
        <pc:sldLayoutChg chg="replI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3926633689" sldId="2147483660"/>
            <pc:sldLayoutMk cId="1850839136" sldId="2147483667"/>
          </pc:sldLayoutMkLst>
        </pc:sldLayoutChg>
        <pc:sldLayoutChg chg="replI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3926633689" sldId="2147483660"/>
            <pc:sldLayoutMk cId="2715530444" sldId="2147483668"/>
          </pc:sldLayoutMkLst>
        </pc:sldLayoutChg>
        <pc:sldLayoutChg chg="replI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3926633689" sldId="2147483660"/>
            <pc:sldLayoutMk cId="3024906009" sldId="2147483669"/>
          </pc:sldLayoutMkLst>
        </pc:sldLayoutChg>
        <pc:sldLayoutChg chg="replI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3926633689" sldId="2147483660"/>
            <pc:sldLayoutMk cId="2454508176" sldId="2147483670"/>
          </pc:sldLayoutMkLst>
        </pc:sldLayoutChg>
        <pc:sldLayoutChg chg="replI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3926633689" sldId="2147483660"/>
            <pc:sldLayoutMk cId="1340386666" sldId="2147483671"/>
          </pc:sldLayoutMkLst>
        </pc:sldLayoutChg>
      </pc:sldMasterChg>
    </pc:docChg>
  </pc:docChgLst>
  <pc:docChgLst>
    <pc:chgData name="Dawid K" userId="S::dawidk@akademiazory.onmicrosoft.com::811ae4ae-20c7-440b-8454-fe5320eaaa70" providerId="AD" clId="Web-{E864F6D9-B104-5E80-B42D-E587CCC1A56A}"/>
    <pc:docChg chg="addSld delSld modSld">
      <pc:chgData name="Dawid K" userId="S::dawidk@akademiazory.onmicrosoft.com::811ae4ae-20c7-440b-8454-fe5320eaaa70" providerId="AD" clId="Web-{E864F6D9-B104-5E80-B42D-E587CCC1A56A}" dt="2021-07-01T08:14:14.029" v="26"/>
      <pc:docMkLst>
        <pc:docMk/>
      </pc:docMkLst>
      <pc:sldChg chg="addSp delSp modSp mod setBg setClrOvrMap">
        <pc:chgData name="Dawid K" userId="S::dawidk@akademiazory.onmicrosoft.com::811ae4ae-20c7-440b-8454-fe5320eaaa70" providerId="AD" clId="Web-{E864F6D9-B104-5E80-B42D-E587CCC1A56A}" dt="2021-07-01T08:14:14.029" v="26"/>
        <pc:sldMkLst>
          <pc:docMk/>
          <pc:sldMk cId="1258525049" sldId="257"/>
        </pc:sldMkLst>
        <pc:spChg chg="mod">
          <ac:chgData name="Dawid K" userId="S::dawidk@akademiazory.onmicrosoft.com::811ae4ae-20c7-440b-8454-fe5320eaaa70" providerId="AD" clId="Web-{E864F6D9-B104-5E80-B42D-E587CCC1A56A}" dt="2021-07-01T08:13:59.029" v="21"/>
          <ac:spMkLst>
            <pc:docMk/>
            <pc:sldMk cId="1258525049" sldId="257"/>
            <ac:spMk id="2" creationId="{A8F38AC2-E19D-4310-991E-831DD0C66437}"/>
          </ac:spMkLst>
        </pc:spChg>
        <pc:spChg chg="mod">
          <ac:chgData name="Dawid K" userId="S::dawidk@akademiazory.onmicrosoft.com::811ae4ae-20c7-440b-8454-fe5320eaaa70" providerId="AD" clId="Web-{E864F6D9-B104-5E80-B42D-E587CCC1A56A}" dt="2021-07-01T08:13:59.029" v="21"/>
          <ac:spMkLst>
            <pc:docMk/>
            <pc:sldMk cId="1258525049" sldId="257"/>
            <ac:spMk id="3" creationId="{DE712555-CA6C-44C5-963A-F6C771AEDA89}"/>
          </ac:spMkLst>
        </pc:spChg>
        <pc:spChg chg="add del mod">
          <ac:chgData name="Dawid K" userId="S::dawidk@akademiazory.onmicrosoft.com::811ae4ae-20c7-440b-8454-fe5320eaaa70" providerId="AD" clId="Web-{E864F6D9-B104-5E80-B42D-E587CCC1A56A}" dt="2021-07-01T08:13:47.997" v="15"/>
          <ac:spMkLst>
            <pc:docMk/>
            <pc:sldMk cId="1258525049" sldId="257"/>
            <ac:spMk id="4" creationId="{1A3E9F37-E136-48D3-9030-BE21C18999F7}"/>
          </ac:spMkLst>
        </pc:spChg>
        <pc:spChg chg="add del mod">
          <ac:chgData name="Dawid K" userId="S::dawidk@akademiazory.onmicrosoft.com::811ae4ae-20c7-440b-8454-fe5320eaaa70" providerId="AD" clId="Web-{E864F6D9-B104-5E80-B42D-E587CCC1A56A}" dt="2021-07-01T08:14:14.029" v="26"/>
          <ac:spMkLst>
            <pc:docMk/>
            <pc:sldMk cId="1258525049" sldId="257"/>
            <ac:spMk id="5" creationId="{CE6EA023-D787-47FB-AB4C-29BFEE745E08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59.029" v="21"/>
          <ac:spMkLst>
            <pc:docMk/>
            <pc:sldMk cId="1258525049" sldId="257"/>
            <ac:spMk id="14" creationId="{907EF6B7-1338-4443-8C46-6A318D952DFD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59.029" v="21"/>
          <ac:spMkLst>
            <pc:docMk/>
            <pc:sldMk cId="1258525049" sldId="257"/>
            <ac:spMk id="15" creationId="{DAAE4CDD-124C-4DCF-9584-B6033B545DD5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59.029" v="21"/>
          <ac:spMkLst>
            <pc:docMk/>
            <pc:sldMk cId="1258525049" sldId="257"/>
            <ac:spMk id="21" creationId="{081E4A58-353D-44AE-B2FC-2A74E2E400F7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59.029" v="21"/>
          <ac:spMkLst>
            <pc:docMk/>
            <pc:sldMk cId="1258525049" sldId="257"/>
            <ac:spMk id="23" creationId="{DFF2AC85-FAA0-4844-813F-83C04D7382E2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59.029" v="21"/>
          <ac:spMkLst>
            <pc:docMk/>
            <pc:sldMk cId="1258525049" sldId="257"/>
            <ac:spMk id="24" creationId="{89CC0F1E-BAA2-47B1-8F83-7ECB9FD9E009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1:39.791" v="1"/>
          <ac:spMkLst>
            <pc:docMk/>
            <pc:sldMk cId="1258525049" sldId="257"/>
            <ac:spMk id="26" creationId="{33CD251C-A887-4D2F-925B-FC097198538B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55.513" v="19"/>
          <ac:spMkLst>
            <pc:docMk/>
            <pc:sldMk cId="1258525049" sldId="257"/>
            <ac:spMk id="29" creationId="{33CD251C-A887-4D2F-925B-FC097198538B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55.513" v="19"/>
          <ac:spMkLst>
            <pc:docMk/>
            <pc:sldMk cId="1258525049" sldId="257"/>
            <ac:spMk id="31" creationId="{3B2069EE-A08E-44F0-B3F9-3CF8CC2DCAD5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1:39.791" v="1"/>
          <ac:spMkLst>
            <pc:docMk/>
            <pc:sldMk cId="1258525049" sldId="257"/>
            <ac:spMk id="32" creationId="{662A3FAA-D056-4098-8115-EA61EAF068CF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41.919" v="12"/>
          <ac:spMkLst>
            <pc:docMk/>
            <pc:sldMk cId="1258525049" sldId="257"/>
            <ac:spMk id="40" creationId="{E92FEB64-6EEA-4759-B4A4-BD2C1E660BA8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41.919" v="12"/>
          <ac:spMkLst>
            <pc:docMk/>
            <pc:sldMk cId="1258525049" sldId="257"/>
            <ac:spMk id="42" creationId="{B10BB131-AC8E-4A8E-A5D1-36260F720C3B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41.919" v="12"/>
          <ac:spMkLst>
            <pc:docMk/>
            <pc:sldMk cId="1258525049" sldId="257"/>
            <ac:spMk id="44" creationId="{14847E93-7DC1-4D4B-8829-B19AA7137C50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41.919" v="12"/>
          <ac:spMkLst>
            <pc:docMk/>
            <pc:sldMk cId="1258525049" sldId="257"/>
            <ac:spMk id="46" creationId="{5566D6E1-03A1-4D73-A4E0-35D74D568A04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41.919" v="12"/>
          <ac:spMkLst>
            <pc:docMk/>
            <pc:sldMk cId="1258525049" sldId="257"/>
            <ac:spMk id="48" creationId="{9F835A99-04AC-494A-A572-AFE8413CC938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41.919" v="12"/>
          <ac:spMkLst>
            <pc:docMk/>
            <pc:sldMk cId="1258525049" sldId="257"/>
            <ac:spMk id="50" creationId="{7B786209-1B0B-4CA9-9BDD-F7327066A84D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41.919" v="12"/>
          <ac:spMkLst>
            <pc:docMk/>
            <pc:sldMk cId="1258525049" sldId="257"/>
            <ac:spMk id="52" creationId="{2D2964BB-484D-45AE-AD66-D407D0629652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41.919" v="12"/>
          <ac:spMkLst>
            <pc:docMk/>
            <pc:sldMk cId="1258525049" sldId="257"/>
            <ac:spMk id="54" creationId="{6691AC69-A76E-4DAB-B565-468B6B87ACF3}"/>
          </ac:spMkLst>
        </pc:spChg>
        <pc:grpChg chg="add del">
          <ac:chgData name="Dawid K" userId="S::dawidk@akademiazory.onmicrosoft.com::811ae4ae-20c7-440b-8454-fe5320eaaa70" providerId="AD" clId="Web-{E864F6D9-B104-5E80-B42D-E587CCC1A56A}" dt="2021-07-01T08:11:39.791" v="1"/>
          <ac:grpSpMkLst>
            <pc:docMk/>
            <pc:sldMk cId="1258525049" sldId="257"/>
            <ac:grpSpMk id="28" creationId="{2C3846A5-A498-4C9E-B4DC-13532657D717}"/>
          </ac:grpSpMkLst>
        </pc:grpChg>
        <pc:grpChg chg="add del">
          <ac:chgData name="Dawid K" userId="S::dawidk@akademiazory.onmicrosoft.com::811ae4ae-20c7-440b-8454-fe5320eaaa70" providerId="AD" clId="Web-{E864F6D9-B104-5E80-B42D-E587CCC1A56A}" dt="2021-07-01T08:13:55.513" v="19"/>
          <ac:grpSpMkLst>
            <pc:docMk/>
            <pc:sldMk cId="1258525049" sldId="257"/>
            <ac:grpSpMk id="33" creationId="{E12BF2FB-8A96-4B53-86A0-04755C545EB8}"/>
          </ac:grpSpMkLst>
        </pc:grpChg>
      </pc:sldChg>
      <pc:sldChg chg="add del">
        <pc:chgData name="Dawid K" userId="S::dawidk@akademiazory.onmicrosoft.com::811ae4ae-20c7-440b-8454-fe5320eaaa70" providerId="AD" clId="Web-{E864F6D9-B104-5E80-B42D-E587CCC1A56A}" dt="2021-07-01T08:14:02.873" v="22"/>
        <pc:sldMkLst>
          <pc:docMk/>
          <pc:sldMk cId="1993437616" sldId="273"/>
        </pc:sldMkLst>
      </pc:sldChg>
    </pc:docChg>
  </pc:docChgLst>
  <pc:docChgLst>
    <pc:chgData name="Szymon C" userId="S::szymonciemala@akademiazory.pl::b4653e5e-93f4-4516-8e2f-4a680e9267db" providerId="AD" clId="Web-{5CE8564A-64CB-4F6D-8D4F-93DC4B8D7E92}"/>
    <pc:docChg chg="addSld modSld">
      <pc:chgData name="Szymon C" userId="S::szymonciemala@akademiazory.pl::b4653e5e-93f4-4516-8e2f-4a680e9267db" providerId="AD" clId="Web-{5CE8564A-64CB-4F6D-8D4F-93DC4B8D7E92}" dt="2021-07-01T14:25:26.565" v="615" actId="1076"/>
      <pc:docMkLst>
        <pc:docMk/>
      </pc:docMkLst>
      <pc:sldChg chg="addSp delSp modSp">
        <pc:chgData name="Szymon C" userId="S::szymonciemala@akademiazory.pl::b4653e5e-93f4-4516-8e2f-4a680e9267db" providerId="AD" clId="Web-{5CE8564A-64CB-4F6D-8D4F-93DC4B8D7E92}" dt="2021-07-01T14:18:32.180" v="558" actId="1076"/>
        <pc:sldMkLst>
          <pc:docMk/>
          <pc:sldMk cId="2788468130" sldId="278"/>
        </pc:sldMkLst>
        <pc:spChg chg="add mod">
          <ac:chgData name="Szymon C" userId="S::szymonciemala@akademiazory.pl::b4653e5e-93f4-4516-8e2f-4a680e9267db" providerId="AD" clId="Web-{5CE8564A-64CB-4F6D-8D4F-93DC4B8D7E92}" dt="2021-07-01T14:18:27.352" v="551" actId="1076"/>
          <ac:spMkLst>
            <pc:docMk/>
            <pc:sldMk cId="2788468130" sldId="278"/>
            <ac:spMk id="4" creationId="{0D9565ED-58F7-46BC-A8AC-EB3F1D25BDCA}"/>
          </ac:spMkLst>
        </pc:spChg>
        <pc:spChg chg="add mod">
          <ac:chgData name="Szymon C" userId="S::szymonciemala@akademiazory.pl::b4653e5e-93f4-4516-8e2f-4a680e9267db" providerId="AD" clId="Web-{5CE8564A-64CB-4F6D-8D4F-93DC4B8D7E92}" dt="2021-07-01T14:18:32.165" v="553" actId="1076"/>
          <ac:spMkLst>
            <pc:docMk/>
            <pc:sldMk cId="2788468130" sldId="278"/>
            <ac:spMk id="5" creationId="{BC507B26-CCAC-4B50-A21E-529C3AB2A992}"/>
          </ac:spMkLst>
        </pc:spChg>
        <pc:spChg chg="add mod">
          <ac:chgData name="Szymon C" userId="S::szymonciemala@akademiazory.pl::b4653e5e-93f4-4516-8e2f-4a680e9267db" providerId="AD" clId="Web-{5CE8564A-64CB-4F6D-8D4F-93DC4B8D7E92}" dt="2021-07-01T14:18:32.165" v="554" actId="1076"/>
          <ac:spMkLst>
            <pc:docMk/>
            <pc:sldMk cId="2788468130" sldId="278"/>
            <ac:spMk id="6" creationId="{739434E2-2E0C-4A56-A1C7-5755D83C7E35}"/>
          </ac:spMkLst>
        </pc:spChg>
        <pc:spChg chg="add mod">
          <ac:chgData name="Szymon C" userId="S::szymonciemala@akademiazory.pl::b4653e5e-93f4-4516-8e2f-4a680e9267db" providerId="AD" clId="Web-{5CE8564A-64CB-4F6D-8D4F-93DC4B8D7E92}" dt="2021-07-01T14:18:32.165" v="555" actId="1076"/>
          <ac:spMkLst>
            <pc:docMk/>
            <pc:sldMk cId="2788468130" sldId="278"/>
            <ac:spMk id="7" creationId="{3DD14885-FE18-4631-A074-A9D352E6DA74}"/>
          </ac:spMkLst>
        </pc:spChg>
        <pc:spChg chg="add del mod">
          <ac:chgData name="Szymon C" userId="S::szymonciemala@akademiazory.pl::b4653e5e-93f4-4516-8e2f-4a680e9267db" providerId="AD" clId="Web-{5CE8564A-64CB-4F6D-8D4F-93DC4B8D7E92}" dt="2021-07-01T14:08:21.244" v="167"/>
          <ac:spMkLst>
            <pc:docMk/>
            <pc:sldMk cId="2788468130" sldId="278"/>
            <ac:spMk id="9" creationId="{A5BAFBB5-2228-4FEC-A07C-2CCD8F1CB058}"/>
          </ac:spMkLst>
        </pc:spChg>
        <pc:spChg chg="add">
          <ac:chgData name="Szymon C" userId="S::szymonciemala@akademiazory.pl::b4653e5e-93f4-4516-8e2f-4a680e9267db" providerId="AD" clId="Web-{5CE8564A-64CB-4F6D-8D4F-93DC4B8D7E92}" dt="2021-07-01T14:18:24.539" v="550"/>
          <ac:spMkLst>
            <pc:docMk/>
            <pc:sldMk cId="2788468130" sldId="278"/>
            <ac:spMk id="13" creationId="{2713DC76-A4F8-44B8-B132-E3931E5FE931}"/>
          </ac:spMkLst>
        </pc:spChg>
        <pc:picChg chg="add mod modCrop">
          <ac:chgData name="Szymon C" userId="S::szymonciemala@akademiazory.pl::b4653e5e-93f4-4516-8e2f-4a680e9267db" providerId="AD" clId="Web-{5CE8564A-64CB-4F6D-8D4F-93DC4B8D7E92}" dt="2021-07-01T14:18:32.149" v="552" actId="1076"/>
          <ac:picMkLst>
            <pc:docMk/>
            <pc:sldMk cId="2788468130" sldId="278"/>
            <ac:picMk id="3" creationId="{130E8B77-FDD6-46C6-87E8-3A8B9A13A0BE}"/>
          </ac:picMkLst>
        </pc:picChg>
        <pc:cxnChg chg="add mod">
          <ac:chgData name="Szymon C" userId="S::szymonciemala@akademiazory.pl::b4653e5e-93f4-4516-8e2f-4a680e9267db" providerId="AD" clId="Web-{5CE8564A-64CB-4F6D-8D4F-93DC4B8D7E92}" dt="2021-07-01T14:18:32.165" v="556" actId="1076"/>
          <ac:cxnSpMkLst>
            <pc:docMk/>
            <pc:sldMk cId="2788468130" sldId="278"/>
            <ac:cxnSpMk id="8" creationId="{3D3A28F1-737D-48C1-85BE-7ED283649784}"/>
          </ac:cxnSpMkLst>
        </pc:cxnChg>
        <pc:cxnChg chg="add mod">
          <ac:chgData name="Szymon C" userId="S::szymonciemala@akademiazory.pl::b4653e5e-93f4-4516-8e2f-4a680e9267db" providerId="AD" clId="Web-{5CE8564A-64CB-4F6D-8D4F-93DC4B8D7E92}" dt="2021-07-01T14:18:32.180" v="557" actId="1076"/>
          <ac:cxnSpMkLst>
            <pc:docMk/>
            <pc:sldMk cId="2788468130" sldId="278"/>
            <ac:cxnSpMk id="10" creationId="{FBAC10A9-89EC-4A0D-BB8B-5CDBD0D8BC9E}"/>
          </ac:cxnSpMkLst>
        </pc:cxnChg>
        <pc:cxnChg chg="add mod">
          <ac:chgData name="Szymon C" userId="S::szymonciemala@akademiazory.pl::b4653e5e-93f4-4516-8e2f-4a680e9267db" providerId="AD" clId="Web-{5CE8564A-64CB-4F6D-8D4F-93DC4B8D7E92}" dt="2021-07-01T14:18:32.180" v="558" actId="1076"/>
          <ac:cxnSpMkLst>
            <pc:docMk/>
            <pc:sldMk cId="2788468130" sldId="278"/>
            <ac:cxnSpMk id="11" creationId="{E33B5AC5-DA08-4B10-8780-0FC5C68F2F32}"/>
          </ac:cxnSpMkLst>
        </pc:cxnChg>
      </pc:sldChg>
      <pc:sldChg chg="addSp delSp modSp new">
        <pc:chgData name="Szymon C" userId="S::szymonciemala@akademiazory.pl::b4653e5e-93f4-4516-8e2f-4a680e9267db" providerId="AD" clId="Web-{5CE8564A-64CB-4F6D-8D4F-93DC4B8D7E92}" dt="2021-07-01T14:17:36.038" v="544" actId="20577"/>
        <pc:sldMkLst>
          <pc:docMk/>
          <pc:sldMk cId="214899425" sldId="279"/>
        </pc:sldMkLst>
        <pc:spChg chg="mod">
          <ac:chgData name="Szymon C" userId="S::szymonciemala@akademiazory.pl::b4653e5e-93f4-4516-8e2f-4a680e9267db" providerId="AD" clId="Web-{5CE8564A-64CB-4F6D-8D4F-93DC4B8D7E92}" dt="2021-07-01T14:08:59.292" v="184" actId="20577"/>
          <ac:spMkLst>
            <pc:docMk/>
            <pc:sldMk cId="214899425" sldId="279"/>
            <ac:spMk id="2" creationId="{3AAD68B1-1CD3-4231-A2EB-580B395F5D9D}"/>
          </ac:spMkLst>
        </pc:spChg>
        <pc:spChg chg="add del mod">
          <ac:chgData name="Szymon C" userId="S::szymonciemala@akademiazory.pl::b4653e5e-93f4-4516-8e2f-4a680e9267db" providerId="AD" clId="Web-{5CE8564A-64CB-4F6D-8D4F-93DC4B8D7E92}" dt="2021-07-01T14:13:54.846" v="410"/>
          <ac:spMkLst>
            <pc:docMk/>
            <pc:sldMk cId="214899425" sldId="279"/>
            <ac:spMk id="5" creationId="{AED2EAB5-7B4B-4459-9B91-89FDA8767A9A}"/>
          </ac:spMkLst>
        </pc:spChg>
        <pc:spChg chg="add mod">
          <ac:chgData name="Szymon C" userId="S::szymonciemala@akademiazory.pl::b4653e5e-93f4-4516-8e2f-4a680e9267db" providerId="AD" clId="Web-{5CE8564A-64CB-4F6D-8D4F-93DC4B8D7E92}" dt="2021-07-01T14:17:36.038" v="544" actId="20577"/>
          <ac:spMkLst>
            <pc:docMk/>
            <pc:sldMk cId="214899425" sldId="279"/>
            <ac:spMk id="6" creationId="{7B1CA0C6-F9A5-4CDF-BA03-DF8B1A88EA26}"/>
          </ac:spMkLst>
        </pc:spChg>
        <pc:spChg chg="add mod">
          <ac:chgData name="Szymon C" userId="S::szymonciemala@akademiazory.pl::b4653e5e-93f4-4516-8e2f-4a680e9267db" providerId="AD" clId="Web-{5CE8564A-64CB-4F6D-8D4F-93DC4B8D7E92}" dt="2021-07-01T14:15:33.301" v="508" actId="1076"/>
          <ac:spMkLst>
            <pc:docMk/>
            <pc:sldMk cId="214899425" sldId="279"/>
            <ac:spMk id="7" creationId="{5F41E944-FCD6-42B1-8EEC-DA4AE70F2722}"/>
          </ac:spMkLst>
        </pc:spChg>
        <pc:spChg chg="add mod">
          <ac:chgData name="Szymon C" userId="S::szymonciemala@akademiazory.pl::b4653e5e-93f4-4516-8e2f-4a680e9267db" providerId="AD" clId="Web-{5CE8564A-64CB-4F6D-8D4F-93DC4B8D7E92}" dt="2021-07-01T14:16:02.552" v="520" actId="1076"/>
          <ac:spMkLst>
            <pc:docMk/>
            <pc:sldMk cId="214899425" sldId="279"/>
            <ac:spMk id="8" creationId="{76C435F4-ECFA-456D-A5A6-4FBBBF039605}"/>
          </ac:spMkLst>
        </pc:spChg>
        <pc:spChg chg="add mod">
          <ac:chgData name="Szymon C" userId="S::szymonciemala@akademiazory.pl::b4653e5e-93f4-4516-8e2f-4a680e9267db" providerId="AD" clId="Web-{5CE8564A-64CB-4F6D-8D4F-93DC4B8D7E92}" dt="2021-07-01T14:17:03.616" v="541" actId="1076"/>
          <ac:spMkLst>
            <pc:docMk/>
            <pc:sldMk cId="214899425" sldId="279"/>
            <ac:spMk id="9" creationId="{04C56A20-B174-46A7-96BF-DA35120424D9}"/>
          </ac:spMkLst>
        </pc:spChg>
        <pc:spChg chg="add mod">
          <ac:chgData name="Szymon C" userId="S::szymonciemala@akademiazory.pl::b4653e5e-93f4-4516-8e2f-4a680e9267db" providerId="AD" clId="Web-{5CE8564A-64CB-4F6D-8D4F-93DC4B8D7E92}" dt="2021-07-01T14:16:56.975" v="540" actId="1076"/>
          <ac:spMkLst>
            <pc:docMk/>
            <pc:sldMk cId="214899425" sldId="279"/>
            <ac:spMk id="13" creationId="{E100CDD4-5F19-4C75-BBF5-0FE96CA2DA4C}"/>
          </ac:spMkLst>
        </pc:spChg>
        <pc:picChg chg="add del mod">
          <ac:chgData name="Szymon C" userId="S::szymonciemala@akademiazory.pl::b4653e5e-93f4-4516-8e2f-4a680e9267db" providerId="AD" clId="Web-{5CE8564A-64CB-4F6D-8D4F-93DC4B8D7E92}" dt="2021-07-01T14:13:53.549" v="409"/>
          <ac:picMkLst>
            <pc:docMk/>
            <pc:sldMk cId="214899425" sldId="279"/>
            <ac:picMk id="4" creationId="{193C2D8E-FE72-424F-95E8-764D209962A4}"/>
          </ac:picMkLst>
        </pc:picChg>
        <pc:cxnChg chg="add mod">
          <ac:chgData name="Szymon C" userId="S::szymonciemala@akademiazory.pl::b4653e5e-93f4-4516-8e2f-4a680e9267db" providerId="AD" clId="Web-{5CE8564A-64CB-4F6D-8D4F-93DC4B8D7E92}" dt="2021-07-01T14:16:15.911" v="524" actId="14100"/>
          <ac:cxnSpMkLst>
            <pc:docMk/>
            <pc:sldMk cId="214899425" sldId="279"/>
            <ac:cxnSpMk id="10" creationId="{608352CC-2473-4039-81EA-977BB606BF10}"/>
          </ac:cxnSpMkLst>
        </pc:cxnChg>
        <pc:cxnChg chg="add mod">
          <ac:chgData name="Szymon C" userId="S::szymonciemala@akademiazory.pl::b4653e5e-93f4-4516-8e2f-4a680e9267db" providerId="AD" clId="Web-{5CE8564A-64CB-4F6D-8D4F-93DC4B8D7E92}" dt="2021-07-01T14:16:22.927" v="527" actId="14100"/>
          <ac:cxnSpMkLst>
            <pc:docMk/>
            <pc:sldMk cId="214899425" sldId="279"/>
            <ac:cxnSpMk id="11" creationId="{71DA8CC6-F1B5-437D-B23B-13330D5CA8BD}"/>
          </ac:cxnSpMkLst>
        </pc:cxnChg>
        <pc:cxnChg chg="add mod">
          <ac:chgData name="Szymon C" userId="S::szymonciemala@akademiazory.pl::b4653e5e-93f4-4516-8e2f-4a680e9267db" providerId="AD" clId="Web-{5CE8564A-64CB-4F6D-8D4F-93DC4B8D7E92}" dt="2021-07-01T14:16:30.959" v="530" actId="14100"/>
          <ac:cxnSpMkLst>
            <pc:docMk/>
            <pc:sldMk cId="214899425" sldId="279"/>
            <ac:cxnSpMk id="12" creationId="{184BCEF6-6DC8-4DBA-BCB9-FDBA0338A2C5}"/>
          </ac:cxnSpMkLst>
        </pc:cxnChg>
      </pc:sldChg>
      <pc:sldChg chg="addSp delSp modSp add replId">
        <pc:chgData name="Szymon C" userId="S::szymonciemala@akademiazory.pl::b4653e5e-93f4-4516-8e2f-4a680e9267db" providerId="AD" clId="Web-{5CE8564A-64CB-4F6D-8D4F-93DC4B8D7E92}" dt="2021-07-01T14:23:23.327" v="567" actId="1076"/>
        <pc:sldMkLst>
          <pc:docMk/>
          <pc:sldMk cId="2812639459" sldId="280"/>
        </pc:sldMkLst>
        <pc:spChg chg="del">
          <ac:chgData name="Szymon C" userId="S::szymonciemala@akademiazory.pl::b4653e5e-93f4-4516-8e2f-4a680e9267db" providerId="AD" clId="Web-{5CE8564A-64CB-4F6D-8D4F-93DC4B8D7E92}" dt="2021-07-01T14:17:39.695" v="545"/>
          <ac:spMkLst>
            <pc:docMk/>
            <pc:sldMk cId="2812639459" sldId="280"/>
            <ac:spMk id="2" creationId="{3AAD68B1-1CD3-4231-A2EB-580B395F5D9D}"/>
          </ac:spMkLst>
        </pc:spChg>
        <pc:spChg chg="del mod">
          <ac:chgData name="Szymon C" userId="S::szymonciemala@akademiazory.pl::b4653e5e-93f4-4516-8e2f-4a680e9267db" providerId="AD" clId="Web-{5CE8564A-64CB-4F6D-8D4F-93DC4B8D7E92}" dt="2021-07-01T14:18:40.555" v="559"/>
          <ac:spMkLst>
            <pc:docMk/>
            <pc:sldMk cId="2812639459" sldId="280"/>
            <ac:spMk id="5" creationId="{AED2EAB5-7B4B-4459-9B91-89FDA8767A9A}"/>
          </ac:spMkLst>
        </pc:spChg>
        <pc:spChg chg="del">
          <ac:chgData name="Szymon C" userId="S::szymonciemala@akademiazory.pl::b4653e5e-93f4-4516-8e2f-4a680e9267db" providerId="AD" clId="Web-{5CE8564A-64CB-4F6D-8D4F-93DC4B8D7E92}" dt="2021-07-01T14:13:50.674" v="408"/>
          <ac:spMkLst>
            <pc:docMk/>
            <pc:sldMk cId="2812639459" sldId="280"/>
            <ac:spMk id="6" creationId="{7B1CA0C6-F9A5-4CDF-BA03-DF8B1A88EA26}"/>
          </ac:spMkLst>
        </pc:spChg>
        <pc:spChg chg="add del mod">
          <ac:chgData name="Szymon C" userId="S::szymonciemala@akademiazory.pl::b4653e5e-93f4-4516-8e2f-4a680e9267db" providerId="AD" clId="Web-{5CE8564A-64CB-4F6D-8D4F-93DC4B8D7E92}" dt="2021-07-01T14:17:45.132" v="546"/>
          <ac:spMkLst>
            <pc:docMk/>
            <pc:sldMk cId="2812639459" sldId="280"/>
            <ac:spMk id="7" creationId="{FCB4C0A4-1804-49BD-B507-9C139D2E038F}"/>
          </ac:spMkLst>
        </pc:spChg>
        <pc:picChg chg="del mod">
          <ac:chgData name="Szymon C" userId="S::szymonciemala@akademiazory.pl::b4653e5e-93f4-4516-8e2f-4a680e9267db" providerId="AD" clId="Web-{5CE8564A-64CB-4F6D-8D4F-93DC4B8D7E92}" dt="2021-07-01T14:18:42.509" v="560"/>
          <ac:picMkLst>
            <pc:docMk/>
            <pc:sldMk cId="2812639459" sldId="280"/>
            <ac:picMk id="4" creationId="{193C2D8E-FE72-424F-95E8-764D209962A4}"/>
          </ac:picMkLst>
        </pc:picChg>
        <pc:picChg chg="add del mod">
          <ac:chgData name="Szymon C" userId="S::szymonciemala@akademiazory.pl::b4653e5e-93f4-4516-8e2f-4a680e9267db" providerId="AD" clId="Web-{5CE8564A-64CB-4F6D-8D4F-93DC4B8D7E92}" dt="2021-07-01T14:23:19.077" v="564"/>
          <ac:picMkLst>
            <pc:docMk/>
            <pc:sldMk cId="2812639459" sldId="280"/>
            <ac:picMk id="8" creationId="{F5F9F4A4-A1FD-4527-A432-1958A910C0FF}"/>
          </ac:picMkLst>
        </pc:picChg>
        <pc:picChg chg="add mod">
          <ac:chgData name="Szymon C" userId="S::szymonciemala@akademiazory.pl::b4653e5e-93f4-4516-8e2f-4a680e9267db" providerId="AD" clId="Web-{5CE8564A-64CB-4F6D-8D4F-93DC4B8D7E92}" dt="2021-07-01T14:23:23.327" v="567" actId="1076"/>
          <ac:picMkLst>
            <pc:docMk/>
            <pc:sldMk cId="2812639459" sldId="280"/>
            <ac:picMk id="9" creationId="{5A7E8E17-12EC-4D77-A7B7-D041D2ECF2A2}"/>
          </ac:picMkLst>
        </pc:picChg>
      </pc:sldChg>
      <pc:sldChg chg="modSp new">
        <pc:chgData name="Szymon C" userId="S::szymonciemala@akademiazory.pl::b4653e5e-93f4-4516-8e2f-4a680e9267db" providerId="AD" clId="Web-{5CE8564A-64CB-4F6D-8D4F-93DC4B8D7E92}" dt="2021-07-01T14:23:50.703" v="587" actId="20577"/>
        <pc:sldMkLst>
          <pc:docMk/>
          <pc:sldMk cId="4241610838" sldId="281"/>
        </pc:sldMkLst>
        <pc:spChg chg="mod">
          <ac:chgData name="Szymon C" userId="S::szymonciemala@akademiazory.pl::b4653e5e-93f4-4516-8e2f-4a680e9267db" providerId="AD" clId="Web-{5CE8564A-64CB-4F6D-8D4F-93DC4B8D7E92}" dt="2021-07-01T14:23:50.703" v="587" actId="20577"/>
          <ac:spMkLst>
            <pc:docMk/>
            <pc:sldMk cId="4241610838" sldId="281"/>
            <ac:spMk id="2" creationId="{02A71B29-D72D-4157-B9B1-F72C09197DC4}"/>
          </ac:spMkLst>
        </pc:spChg>
      </pc:sldChg>
      <pc:sldChg chg="addSp modSp new mod modClrScheme chgLayout">
        <pc:chgData name="Szymon C" userId="S::szymonciemala@akademiazory.pl::b4653e5e-93f4-4516-8e2f-4a680e9267db" providerId="AD" clId="Web-{5CE8564A-64CB-4F6D-8D4F-93DC4B8D7E92}" dt="2021-07-01T14:24:48.204" v="603" actId="20577"/>
        <pc:sldMkLst>
          <pc:docMk/>
          <pc:sldMk cId="4015291656" sldId="282"/>
        </pc:sldMkLst>
        <pc:spChg chg="mod ord">
          <ac:chgData name="Szymon C" userId="S::szymonciemala@akademiazory.pl::b4653e5e-93f4-4516-8e2f-4a680e9267db" providerId="AD" clId="Web-{5CE8564A-64CB-4F6D-8D4F-93DC4B8D7E92}" dt="2021-07-01T14:24:22.126" v="594"/>
          <ac:spMkLst>
            <pc:docMk/>
            <pc:sldMk cId="4015291656" sldId="282"/>
            <ac:spMk id="2" creationId="{60FA75D1-924B-4CC8-B341-CF0E393CEEDD}"/>
          </ac:spMkLst>
        </pc:spChg>
        <pc:spChg chg="add mod ord">
          <ac:chgData name="Szymon C" userId="S::szymonciemala@akademiazory.pl::b4653e5e-93f4-4516-8e2f-4a680e9267db" providerId="AD" clId="Web-{5CE8564A-64CB-4F6D-8D4F-93DC4B8D7E92}" dt="2021-07-01T14:24:48.204" v="603" actId="20577"/>
          <ac:spMkLst>
            <pc:docMk/>
            <pc:sldMk cId="4015291656" sldId="282"/>
            <ac:spMk id="3" creationId="{66D118EF-68EB-40B6-86C8-0BE88A8B8BE0}"/>
          </ac:spMkLst>
        </pc:spChg>
      </pc:sldChg>
      <pc:sldChg chg="modSp new">
        <pc:chgData name="Szymon C" userId="S::szymonciemala@akademiazory.pl::b4653e5e-93f4-4516-8e2f-4a680e9267db" providerId="AD" clId="Web-{5CE8564A-64CB-4F6D-8D4F-93DC4B8D7E92}" dt="2021-07-01T14:25:26.565" v="615" actId="1076"/>
        <pc:sldMkLst>
          <pc:docMk/>
          <pc:sldMk cId="3317132916" sldId="283"/>
        </pc:sldMkLst>
        <pc:spChg chg="mod">
          <ac:chgData name="Szymon C" userId="S::szymonciemala@akademiazory.pl::b4653e5e-93f4-4516-8e2f-4a680e9267db" providerId="AD" clId="Web-{5CE8564A-64CB-4F6D-8D4F-93DC4B8D7E92}" dt="2021-07-01T14:25:26.565" v="615" actId="1076"/>
          <ac:spMkLst>
            <pc:docMk/>
            <pc:sldMk cId="3317132916" sldId="283"/>
            <ac:spMk id="2" creationId="{23ED8362-45DE-431D-9843-0A25E826E96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8DEA-8D30-4129-B11B-B273A757B9DF}" type="datetimeFigureOut">
              <a:rPr lang="pl-PL" smtClean="0"/>
              <a:t>22.10.2021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209A-864A-493D-AF8C-7D00989A1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46476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8DEA-8D30-4129-B11B-B273A757B9DF}" type="datetimeFigureOut">
              <a:rPr lang="pl-PL" smtClean="0"/>
              <a:t>22.10.2021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209A-864A-493D-AF8C-7D00989A1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1001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8DEA-8D30-4129-B11B-B273A757B9DF}" type="datetimeFigureOut">
              <a:rPr lang="pl-PL" smtClean="0"/>
              <a:t>22.10.2021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209A-864A-493D-AF8C-7D00989A1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55131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8DEA-8D30-4129-B11B-B273A757B9DF}" type="datetimeFigureOut">
              <a:rPr lang="pl-PL" smtClean="0"/>
              <a:t>22.10.2021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209A-864A-493D-AF8C-7D00989A1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2105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8DEA-8D30-4129-B11B-B273A757B9DF}" type="datetimeFigureOut">
              <a:rPr lang="pl-PL" smtClean="0"/>
              <a:t>22.10.2021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209A-864A-493D-AF8C-7D00989A1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4029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8DEA-8D30-4129-B11B-B273A757B9DF}" type="datetimeFigureOut">
              <a:rPr lang="pl-PL" smtClean="0"/>
              <a:t>22.10.2021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209A-864A-493D-AF8C-7D00989A1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04173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8DEA-8D30-4129-B11B-B273A757B9DF}" type="datetimeFigureOut">
              <a:rPr lang="pl-PL" smtClean="0"/>
              <a:t>22.10.2021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209A-864A-493D-AF8C-7D00989A1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3640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8DEA-8D30-4129-B11B-B273A757B9DF}" type="datetimeFigureOut">
              <a:rPr lang="pl-PL" smtClean="0"/>
              <a:t>22.10.2021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209A-864A-493D-AF8C-7D00989A1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6514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8DEA-8D30-4129-B11B-B273A757B9DF}" type="datetimeFigureOut">
              <a:rPr lang="pl-PL" smtClean="0"/>
              <a:t>22.10.2021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209A-864A-493D-AF8C-7D00989A1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0605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8DEA-8D30-4129-B11B-B273A757B9DF}" type="datetimeFigureOut">
              <a:rPr lang="pl-PL" smtClean="0"/>
              <a:t>22.10.2021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209A-864A-493D-AF8C-7D00989A1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221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8DEA-8D30-4129-B11B-B273A757B9DF}" type="datetimeFigureOut">
              <a:rPr lang="pl-PL" smtClean="0"/>
              <a:t>22.10.2021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209A-864A-493D-AF8C-7D00989A1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2119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C8DEA-8D30-4129-B11B-B273A757B9DF}" type="datetimeFigureOut">
              <a:rPr lang="pl-PL" smtClean="0"/>
              <a:t>22.10.2021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209A-864A-493D-AF8C-7D00989A1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6822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4385AAB-9CD8-4873-862C-C5BBE1D6A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5" y="435547"/>
            <a:ext cx="5604405" cy="6056376"/>
          </a:xfrm>
          <a:custGeom>
            <a:avLst/>
            <a:gdLst>
              <a:gd name="connsiteX0" fmla="*/ 3711555 w 5604405"/>
              <a:gd name="connsiteY0" fmla="*/ 4579520 h 6056376"/>
              <a:gd name="connsiteX1" fmla="*/ 4416613 w 5604405"/>
              <a:gd name="connsiteY1" fmla="*/ 4579520 h 6056376"/>
              <a:gd name="connsiteX2" fmla="*/ 4517335 w 5604405"/>
              <a:gd name="connsiteY2" fmla="*/ 4637144 h 6056376"/>
              <a:gd name="connsiteX3" fmla="*/ 4869863 w 5604405"/>
              <a:gd name="connsiteY3" fmla="*/ 5258191 h 6056376"/>
              <a:gd name="connsiteX4" fmla="*/ 4869863 w 5604405"/>
              <a:gd name="connsiteY4" fmla="*/ 5377706 h 6056376"/>
              <a:gd name="connsiteX5" fmla="*/ 4517335 w 5604405"/>
              <a:gd name="connsiteY5" fmla="*/ 5998753 h 6056376"/>
              <a:gd name="connsiteX6" fmla="*/ 4416613 w 5604405"/>
              <a:gd name="connsiteY6" fmla="*/ 6056376 h 6056376"/>
              <a:gd name="connsiteX7" fmla="*/ 3711555 w 5604405"/>
              <a:gd name="connsiteY7" fmla="*/ 6056376 h 6056376"/>
              <a:gd name="connsiteX8" fmla="*/ 3610833 w 5604405"/>
              <a:gd name="connsiteY8" fmla="*/ 5998753 h 6056376"/>
              <a:gd name="connsiteX9" fmla="*/ 3258304 w 5604405"/>
              <a:gd name="connsiteY9" fmla="*/ 5377706 h 6056376"/>
              <a:gd name="connsiteX10" fmla="*/ 3258304 w 5604405"/>
              <a:gd name="connsiteY10" fmla="*/ 5258191 h 6056376"/>
              <a:gd name="connsiteX11" fmla="*/ 3610833 w 5604405"/>
              <a:gd name="connsiteY11" fmla="*/ 4637144 h 6056376"/>
              <a:gd name="connsiteX12" fmla="*/ 3711555 w 5604405"/>
              <a:gd name="connsiteY12" fmla="*/ 4579520 h 6056376"/>
              <a:gd name="connsiteX13" fmla="*/ 2553202 w 5604405"/>
              <a:gd name="connsiteY13" fmla="*/ 3910405 h 6056376"/>
              <a:gd name="connsiteX14" fmla="*/ 3112130 w 5604405"/>
              <a:gd name="connsiteY14" fmla="*/ 3910405 h 6056376"/>
              <a:gd name="connsiteX15" fmla="*/ 3138444 w 5604405"/>
              <a:gd name="connsiteY15" fmla="*/ 3913900 h 6056376"/>
              <a:gd name="connsiteX16" fmla="*/ 3156541 w 5604405"/>
              <a:gd name="connsiteY16" fmla="*/ 3921488 h 6056376"/>
              <a:gd name="connsiteX17" fmla="*/ 3145481 w 5604405"/>
              <a:gd name="connsiteY17" fmla="*/ 3940617 h 6056376"/>
              <a:gd name="connsiteX18" fmla="*/ 2753632 w 5604405"/>
              <a:gd name="connsiteY18" fmla="*/ 4618329 h 6056376"/>
              <a:gd name="connsiteX19" fmla="*/ 2520177 w 5604405"/>
              <a:gd name="connsiteY19" fmla="*/ 4754008 h 6056376"/>
              <a:gd name="connsiteX20" fmla="*/ 2332520 w 5604405"/>
              <a:gd name="connsiteY20" fmla="*/ 4754008 h 6056376"/>
              <a:gd name="connsiteX21" fmla="*/ 2310629 w 5604405"/>
              <a:gd name="connsiteY21" fmla="*/ 4754008 h 6056376"/>
              <a:gd name="connsiteX22" fmla="*/ 2289740 w 5604405"/>
              <a:gd name="connsiteY22" fmla="*/ 4718037 h 6056376"/>
              <a:gd name="connsiteX23" fmla="*/ 2187423 w 5604405"/>
              <a:gd name="connsiteY23" fmla="*/ 4541838 h 6056376"/>
              <a:gd name="connsiteX24" fmla="*/ 2187423 w 5604405"/>
              <a:gd name="connsiteY24" fmla="*/ 4443215 h 6056376"/>
              <a:gd name="connsiteX25" fmla="*/ 2467492 w 5604405"/>
              <a:gd name="connsiteY25" fmla="*/ 3960919 h 6056376"/>
              <a:gd name="connsiteX26" fmla="*/ 2553202 w 5604405"/>
              <a:gd name="connsiteY26" fmla="*/ 3910405 h 6056376"/>
              <a:gd name="connsiteX27" fmla="*/ 1018932 w 5604405"/>
              <a:gd name="connsiteY27" fmla="*/ 1626925 h 6056376"/>
              <a:gd name="connsiteX28" fmla="*/ 2520177 w 5604405"/>
              <a:gd name="connsiteY28" fmla="*/ 1626925 h 6056376"/>
              <a:gd name="connsiteX29" fmla="*/ 2753632 w 5604405"/>
              <a:gd name="connsiteY29" fmla="*/ 1762604 h 6056376"/>
              <a:gd name="connsiteX30" fmla="*/ 3502633 w 5604405"/>
              <a:gd name="connsiteY30" fmla="*/ 3058018 h 6056376"/>
              <a:gd name="connsiteX31" fmla="*/ 3502633 w 5604405"/>
              <a:gd name="connsiteY31" fmla="*/ 3322916 h 6056376"/>
              <a:gd name="connsiteX32" fmla="*/ 3224524 w 5604405"/>
              <a:gd name="connsiteY32" fmla="*/ 3803912 h 6056376"/>
              <a:gd name="connsiteX33" fmla="*/ 3201086 w 5604405"/>
              <a:gd name="connsiteY33" fmla="*/ 3844448 h 6056376"/>
              <a:gd name="connsiteX34" fmla="*/ 3201910 w 5604405"/>
              <a:gd name="connsiteY34" fmla="*/ 3844794 h 6056376"/>
              <a:gd name="connsiteX35" fmla="*/ 3243273 w 5604405"/>
              <a:gd name="connsiteY35" fmla="*/ 3886511 h 6056376"/>
              <a:gd name="connsiteX36" fmla="*/ 3557826 w 5604405"/>
              <a:gd name="connsiteY36" fmla="*/ 4430538 h 6056376"/>
              <a:gd name="connsiteX37" fmla="*/ 3557826 w 5604405"/>
              <a:gd name="connsiteY37" fmla="*/ 4541785 h 6056376"/>
              <a:gd name="connsiteX38" fmla="*/ 3243273 w 5604405"/>
              <a:gd name="connsiteY38" fmla="*/ 5085811 h 6056376"/>
              <a:gd name="connsiteX39" fmla="*/ 3145229 w 5604405"/>
              <a:gd name="connsiteY39" fmla="*/ 5142791 h 6056376"/>
              <a:gd name="connsiteX40" fmla="*/ 2514761 w 5604405"/>
              <a:gd name="connsiteY40" fmla="*/ 5142791 h 6056376"/>
              <a:gd name="connsiteX41" fmla="*/ 2418080 w 5604405"/>
              <a:gd name="connsiteY41" fmla="*/ 5085811 h 6056376"/>
              <a:gd name="connsiteX42" fmla="*/ 2248631 w 5604405"/>
              <a:gd name="connsiteY42" fmla="*/ 4794008 h 6056376"/>
              <a:gd name="connsiteX43" fmla="*/ 2229489 w 5604405"/>
              <a:gd name="connsiteY43" fmla="*/ 4761043 h 6056376"/>
              <a:gd name="connsiteX44" fmla="*/ 2244550 w 5604405"/>
              <a:gd name="connsiteY44" fmla="*/ 4761043 h 6056376"/>
              <a:gd name="connsiteX45" fmla="*/ 2315741 w 5604405"/>
              <a:gd name="connsiteY45" fmla="*/ 4761043 h 6056376"/>
              <a:gd name="connsiteX46" fmla="*/ 2346666 w 5604405"/>
              <a:gd name="connsiteY46" fmla="*/ 4814300 h 6056376"/>
              <a:gd name="connsiteX47" fmla="*/ 2464819 w 5604405"/>
              <a:gd name="connsiteY47" fmla="*/ 5017769 h 6056376"/>
              <a:gd name="connsiteX48" fmla="*/ 2550531 w 5604405"/>
              <a:gd name="connsiteY48" fmla="*/ 5068284 h 6056376"/>
              <a:gd name="connsiteX49" fmla="*/ 3109460 w 5604405"/>
              <a:gd name="connsiteY49" fmla="*/ 5068284 h 6056376"/>
              <a:gd name="connsiteX50" fmla="*/ 3196377 w 5604405"/>
              <a:gd name="connsiteY50" fmla="*/ 5017769 h 6056376"/>
              <a:gd name="connsiteX51" fmla="*/ 3475238 w 5604405"/>
              <a:gd name="connsiteY51" fmla="*/ 4535474 h 6056376"/>
              <a:gd name="connsiteX52" fmla="*/ 3475238 w 5604405"/>
              <a:gd name="connsiteY52" fmla="*/ 4436849 h 6056376"/>
              <a:gd name="connsiteX53" fmla="*/ 3196377 w 5604405"/>
              <a:gd name="connsiteY53" fmla="*/ 3954554 h 6056376"/>
              <a:gd name="connsiteX54" fmla="*/ 3159709 w 5604405"/>
              <a:gd name="connsiteY54" fmla="*/ 3917570 h 6056376"/>
              <a:gd name="connsiteX55" fmla="*/ 3155466 w 5604405"/>
              <a:gd name="connsiteY55" fmla="*/ 3915792 h 6056376"/>
              <a:gd name="connsiteX56" fmla="*/ 3178212 w 5604405"/>
              <a:gd name="connsiteY56" fmla="*/ 3876454 h 6056376"/>
              <a:gd name="connsiteX57" fmla="*/ 3195127 w 5604405"/>
              <a:gd name="connsiteY57" fmla="*/ 3847197 h 6056376"/>
              <a:gd name="connsiteX58" fmla="*/ 3177582 w 5604405"/>
              <a:gd name="connsiteY58" fmla="*/ 3839840 h 6056376"/>
              <a:gd name="connsiteX59" fmla="*/ 3147901 w 5604405"/>
              <a:gd name="connsiteY59" fmla="*/ 3835897 h 6056376"/>
              <a:gd name="connsiteX60" fmla="*/ 2517432 w 5604405"/>
              <a:gd name="connsiteY60" fmla="*/ 3835897 h 6056376"/>
              <a:gd name="connsiteX61" fmla="*/ 2420752 w 5604405"/>
              <a:gd name="connsiteY61" fmla="*/ 3892877 h 6056376"/>
              <a:gd name="connsiteX62" fmla="*/ 2104837 w 5604405"/>
              <a:gd name="connsiteY62" fmla="*/ 4436903 h 6056376"/>
              <a:gd name="connsiteX63" fmla="*/ 2104837 w 5604405"/>
              <a:gd name="connsiteY63" fmla="*/ 4548151 h 6056376"/>
              <a:gd name="connsiteX64" fmla="*/ 2209113 w 5604405"/>
              <a:gd name="connsiteY64" fmla="*/ 4727721 h 6056376"/>
              <a:gd name="connsiteX65" fmla="*/ 2224378 w 5604405"/>
              <a:gd name="connsiteY65" fmla="*/ 4754008 h 6056376"/>
              <a:gd name="connsiteX66" fmla="*/ 2153663 w 5604405"/>
              <a:gd name="connsiteY66" fmla="*/ 4754008 h 6056376"/>
              <a:gd name="connsiteX67" fmla="*/ 1018932 w 5604405"/>
              <a:gd name="connsiteY67" fmla="*/ 4754008 h 6056376"/>
              <a:gd name="connsiteX68" fmla="*/ 788719 w 5604405"/>
              <a:gd name="connsiteY68" fmla="*/ 4618329 h 6056376"/>
              <a:gd name="connsiteX69" fmla="*/ 36477 w 5604405"/>
              <a:gd name="connsiteY69" fmla="*/ 3322916 h 6056376"/>
              <a:gd name="connsiteX70" fmla="*/ 36477 w 5604405"/>
              <a:gd name="connsiteY70" fmla="*/ 3058018 h 6056376"/>
              <a:gd name="connsiteX71" fmla="*/ 788719 w 5604405"/>
              <a:gd name="connsiteY71" fmla="*/ 1762604 h 6056376"/>
              <a:gd name="connsiteX72" fmla="*/ 1018932 w 5604405"/>
              <a:gd name="connsiteY72" fmla="*/ 1626925 h 6056376"/>
              <a:gd name="connsiteX73" fmla="*/ 3636614 w 5604405"/>
              <a:gd name="connsiteY73" fmla="*/ 339380 h 6056376"/>
              <a:gd name="connsiteX74" fmla="*/ 4821522 w 5604405"/>
              <a:gd name="connsiteY74" fmla="*/ 339380 h 6056376"/>
              <a:gd name="connsiteX75" fmla="*/ 4990793 w 5604405"/>
              <a:gd name="connsiteY75" fmla="*/ 436221 h 6056376"/>
              <a:gd name="connsiteX76" fmla="*/ 5583246 w 5604405"/>
              <a:gd name="connsiteY76" fmla="*/ 1479943 h 6056376"/>
              <a:gd name="connsiteX77" fmla="*/ 5583246 w 5604405"/>
              <a:gd name="connsiteY77" fmla="*/ 1680798 h 6056376"/>
              <a:gd name="connsiteX78" fmla="*/ 4990793 w 5604405"/>
              <a:gd name="connsiteY78" fmla="*/ 2724519 h 6056376"/>
              <a:gd name="connsiteX79" fmla="*/ 4821522 w 5604405"/>
              <a:gd name="connsiteY79" fmla="*/ 2821359 h 6056376"/>
              <a:gd name="connsiteX80" fmla="*/ 3636614 w 5604405"/>
              <a:gd name="connsiteY80" fmla="*/ 2821359 h 6056376"/>
              <a:gd name="connsiteX81" fmla="*/ 3467343 w 5604405"/>
              <a:gd name="connsiteY81" fmla="*/ 2724519 h 6056376"/>
              <a:gd name="connsiteX82" fmla="*/ 2874889 w 5604405"/>
              <a:gd name="connsiteY82" fmla="*/ 1680798 h 6056376"/>
              <a:gd name="connsiteX83" fmla="*/ 2874889 w 5604405"/>
              <a:gd name="connsiteY83" fmla="*/ 1479943 h 6056376"/>
              <a:gd name="connsiteX84" fmla="*/ 3467343 w 5604405"/>
              <a:gd name="connsiteY84" fmla="*/ 436221 h 6056376"/>
              <a:gd name="connsiteX85" fmla="*/ 3636614 w 5604405"/>
              <a:gd name="connsiteY85" fmla="*/ 339380 h 6056376"/>
              <a:gd name="connsiteX86" fmla="*/ 1941243 w 5604405"/>
              <a:gd name="connsiteY86" fmla="*/ 0 h 6056376"/>
              <a:gd name="connsiteX87" fmla="*/ 2646300 w 5604405"/>
              <a:gd name="connsiteY87" fmla="*/ 0 h 6056376"/>
              <a:gd name="connsiteX88" fmla="*/ 2747022 w 5604405"/>
              <a:gd name="connsiteY88" fmla="*/ 57624 h 6056376"/>
              <a:gd name="connsiteX89" fmla="*/ 3099551 w 5604405"/>
              <a:gd name="connsiteY89" fmla="*/ 678671 h 6056376"/>
              <a:gd name="connsiteX90" fmla="*/ 3099551 w 5604405"/>
              <a:gd name="connsiteY90" fmla="*/ 798186 h 6056376"/>
              <a:gd name="connsiteX91" fmla="*/ 2747022 w 5604405"/>
              <a:gd name="connsiteY91" fmla="*/ 1419233 h 6056376"/>
              <a:gd name="connsiteX92" fmla="*/ 2646300 w 5604405"/>
              <a:gd name="connsiteY92" fmla="*/ 1476856 h 6056376"/>
              <a:gd name="connsiteX93" fmla="*/ 1941243 w 5604405"/>
              <a:gd name="connsiteY93" fmla="*/ 1476856 h 6056376"/>
              <a:gd name="connsiteX94" fmla="*/ 1840520 w 5604405"/>
              <a:gd name="connsiteY94" fmla="*/ 1419233 h 6056376"/>
              <a:gd name="connsiteX95" fmla="*/ 1487992 w 5604405"/>
              <a:gd name="connsiteY95" fmla="*/ 798186 h 6056376"/>
              <a:gd name="connsiteX96" fmla="*/ 1487992 w 5604405"/>
              <a:gd name="connsiteY96" fmla="*/ 678671 h 6056376"/>
              <a:gd name="connsiteX97" fmla="*/ 1840520 w 5604405"/>
              <a:gd name="connsiteY97" fmla="*/ 57624 h 6056376"/>
              <a:gd name="connsiteX98" fmla="*/ 1941243 w 5604405"/>
              <a:gd name="connsiteY98" fmla="*/ 0 h 605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5604405" h="6056376">
                <a:moveTo>
                  <a:pt x="3711555" y="4579520"/>
                </a:moveTo>
                <a:cubicBezTo>
                  <a:pt x="4416613" y="4579520"/>
                  <a:pt x="4416613" y="4579520"/>
                  <a:pt x="4416613" y="4579520"/>
                </a:cubicBezTo>
                <a:cubicBezTo>
                  <a:pt x="4452285" y="4579520"/>
                  <a:pt x="4498450" y="4605130"/>
                  <a:pt x="4517335" y="4637144"/>
                </a:cubicBezTo>
                <a:cubicBezTo>
                  <a:pt x="4869863" y="5258191"/>
                  <a:pt x="4869863" y="5258191"/>
                  <a:pt x="4869863" y="5258191"/>
                </a:cubicBezTo>
                <a:cubicBezTo>
                  <a:pt x="4886651" y="5292338"/>
                  <a:pt x="4886651" y="5343558"/>
                  <a:pt x="4869863" y="5377706"/>
                </a:cubicBezTo>
                <a:cubicBezTo>
                  <a:pt x="4517335" y="5998753"/>
                  <a:pt x="4517335" y="5998753"/>
                  <a:pt x="4517335" y="5998753"/>
                </a:cubicBezTo>
                <a:cubicBezTo>
                  <a:pt x="4498450" y="6030767"/>
                  <a:pt x="4452285" y="6056376"/>
                  <a:pt x="4416613" y="6056376"/>
                </a:cubicBezTo>
                <a:lnTo>
                  <a:pt x="3711555" y="6056376"/>
                </a:lnTo>
                <a:cubicBezTo>
                  <a:pt x="3673784" y="6056376"/>
                  <a:pt x="3627620" y="6030767"/>
                  <a:pt x="3610833" y="5998753"/>
                </a:cubicBezTo>
                <a:cubicBezTo>
                  <a:pt x="3258304" y="5377706"/>
                  <a:pt x="3258304" y="5377706"/>
                  <a:pt x="3258304" y="5377706"/>
                </a:cubicBezTo>
                <a:cubicBezTo>
                  <a:pt x="3239418" y="5343558"/>
                  <a:pt x="3239418" y="5292338"/>
                  <a:pt x="3258304" y="5258191"/>
                </a:cubicBezTo>
                <a:cubicBezTo>
                  <a:pt x="3610833" y="4637144"/>
                  <a:pt x="3610833" y="4637144"/>
                  <a:pt x="3610833" y="4637144"/>
                </a:cubicBezTo>
                <a:cubicBezTo>
                  <a:pt x="3627620" y="4605130"/>
                  <a:pt x="3673784" y="4579520"/>
                  <a:pt x="3711555" y="4579520"/>
                </a:cubicBezTo>
                <a:close/>
                <a:moveTo>
                  <a:pt x="2553202" y="3910405"/>
                </a:moveTo>
                <a:cubicBezTo>
                  <a:pt x="2553202" y="3910405"/>
                  <a:pt x="2553202" y="3910405"/>
                  <a:pt x="3112130" y="3910405"/>
                </a:cubicBezTo>
                <a:cubicBezTo>
                  <a:pt x="3121184" y="3910405"/>
                  <a:pt x="3130013" y="3911607"/>
                  <a:pt x="3138444" y="3913900"/>
                </a:cubicBezTo>
                <a:lnTo>
                  <a:pt x="3156541" y="3921488"/>
                </a:lnTo>
                <a:lnTo>
                  <a:pt x="3145481" y="3940617"/>
                </a:lnTo>
                <a:cubicBezTo>
                  <a:pt x="3045479" y="4113572"/>
                  <a:pt x="2917476" y="4334957"/>
                  <a:pt x="2753632" y="4618329"/>
                </a:cubicBezTo>
                <a:cubicBezTo>
                  <a:pt x="2704996" y="4702320"/>
                  <a:pt x="2617449" y="4754008"/>
                  <a:pt x="2520177" y="4754008"/>
                </a:cubicBezTo>
                <a:cubicBezTo>
                  <a:pt x="2520177" y="4754008"/>
                  <a:pt x="2520177" y="4754008"/>
                  <a:pt x="2332520" y="4754008"/>
                </a:cubicBezTo>
                <a:lnTo>
                  <a:pt x="2310629" y="4754008"/>
                </a:lnTo>
                <a:lnTo>
                  <a:pt x="2289740" y="4718037"/>
                </a:lnTo>
                <a:cubicBezTo>
                  <a:pt x="2260653" y="4667947"/>
                  <a:pt x="2226808" y="4609662"/>
                  <a:pt x="2187423" y="4541838"/>
                </a:cubicBezTo>
                <a:cubicBezTo>
                  <a:pt x="2169316" y="4511770"/>
                  <a:pt x="2169316" y="4473284"/>
                  <a:pt x="2187423" y="4443215"/>
                </a:cubicBezTo>
                <a:cubicBezTo>
                  <a:pt x="2187423" y="4443215"/>
                  <a:pt x="2187423" y="4443215"/>
                  <a:pt x="2467492" y="3960919"/>
                </a:cubicBezTo>
                <a:cubicBezTo>
                  <a:pt x="2484393" y="3929649"/>
                  <a:pt x="2518193" y="3910405"/>
                  <a:pt x="2553202" y="3910405"/>
                </a:cubicBezTo>
                <a:close/>
                <a:moveTo>
                  <a:pt x="1018932" y="1626925"/>
                </a:moveTo>
                <a:cubicBezTo>
                  <a:pt x="1018932" y="1626925"/>
                  <a:pt x="1018932" y="1626925"/>
                  <a:pt x="2520177" y="1626925"/>
                </a:cubicBezTo>
                <a:cubicBezTo>
                  <a:pt x="2617449" y="1626925"/>
                  <a:pt x="2704996" y="1678612"/>
                  <a:pt x="2753632" y="1762604"/>
                </a:cubicBezTo>
                <a:cubicBezTo>
                  <a:pt x="2753632" y="1762604"/>
                  <a:pt x="2753632" y="1762604"/>
                  <a:pt x="3502633" y="3058018"/>
                </a:cubicBezTo>
                <a:cubicBezTo>
                  <a:pt x="3551270" y="3138780"/>
                  <a:pt x="3551270" y="3242154"/>
                  <a:pt x="3502633" y="3322916"/>
                </a:cubicBezTo>
                <a:cubicBezTo>
                  <a:pt x="3502633" y="3322916"/>
                  <a:pt x="3502633" y="3322916"/>
                  <a:pt x="3224524" y="3803912"/>
                </a:cubicBezTo>
                <a:lnTo>
                  <a:pt x="3201086" y="3844448"/>
                </a:lnTo>
                <a:lnTo>
                  <a:pt x="3201910" y="3844794"/>
                </a:lnTo>
                <a:cubicBezTo>
                  <a:pt x="3218762" y="3854630"/>
                  <a:pt x="3233059" y="3868874"/>
                  <a:pt x="3243273" y="3886511"/>
                </a:cubicBezTo>
                <a:cubicBezTo>
                  <a:pt x="3243273" y="3886511"/>
                  <a:pt x="3243273" y="3886511"/>
                  <a:pt x="3557826" y="4430538"/>
                </a:cubicBezTo>
                <a:cubicBezTo>
                  <a:pt x="3578252" y="4464454"/>
                  <a:pt x="3578252" y="4507867"/>
                  <a:pt x="3557826" y="4541785"/>
                </a:cubicBezTo>
                <a:cubicBezTo>
                  <a:pt x="3557826" y="4541785"/>
                  <a:pt x="3557826" y="4541785"/>
                  <a:pt x="3243273" y="5085811"/>
                </a:cubicBezTo>
                <a:cubicBezTo>
                  <a:pt x="3222847" y="5121083"/>
                  <a:pt x="3186081" y="5142791"/>
                  <a:pt x="3145229" y="5142791"/>
                </a:cubicBezTo>
                <a:cubicBezTo>
                  <a:pt x="3145229" y="5142791"/>
                  <a:pt x="3145229" y="5142791"/>
                  <a:pt x="2514761" y="5142791"/>
                </a:cubicBezTo>
                <a:cubicBezTo>
                  <a:pt x="2475271" y="5142791"/>
                  <a:pt x="2437145" y="5121083"/>
                  <a:pt x="2418080" y="5085811"/>
                </a:cubicBezTo>
                <a:cubicBezTo>
                  <a:pt x="2418080" y="5085811"/>
                  <a:pt x="2418080" y="5085811"/>
                  <a:pt x="2248631" y="4794008"/>
                </a:cubicBezTo>
                <a:lnTo>
                  <a:pt x="2229489" y="4761043"/>
                </a:lnTo>
                <a:lnTo>
                  <a:pt x="2244550" y="4761043"/>
                </a:lnTo>
                <a:lnTo>
                  <a:pt x="2315741" y="4761043"/>
                </a:lnTo>
                <a:lnTo>
                  <a:pt x="2346666" y="4814300"/>
                </a:lnTo>
                <a:cubicBezTo>
                  <a:pt x="2464819" y="5017769"/>
                  <a:pt x="2464819" y="5017769"/>
                  <a:pt x="2464819" y="5017769"/>
                </a:cubicBezTo>
                <a:cubicBezTo>
                  <a:pt x="2481721" y="5049039"/>
                  <a:pt x="2515523" y="5068284"/>
                  <a:pt x="2550531" y="5068284"/>
                </a:cubicBezTo>
                <a:cubicBezTo>
                  <a:pt x="3109460" y="5068284"/>
                  <a:pt x="3109460" y="5068284"/>
                  <a:pt x="3109460" y="5068284"/>
                </a:cubicBezTo>
                <a:cubicBezTo>
                  <a:pt x="3145675" y="5068284"/>
                  <a:pt x="3178269" y="5049039"/>
                  <a:pt x="3196377" y="5017769"/>
                </a:cubicBezTo>
                <a:cubicBezTo>
                  <a:pt x="3475238" y="4535474"/>
                  <a:pt x="3475238" y="4535474"/>
                  <a:pt x="3475238" y="4535474"/>
                </a:cubicBezTo>
                <a:cubicBezTo>
                  <a:pt x="3493346" y="4505405"/>
                  <a:pt x="3493346" y="4466917"/>
                  <a:pt x="3475238" y="4436849"/>
                </a:cubicBezTo>
                <a:cubicBezTo>
                  <a:pt x="3196377" y="3954554"/>
                  <a:pt x="3196377" y="3954554"/>
                  <a:pt x="3196377" y="3954554"/>
                </a:cubicBezTo>
                <a:cubicBezTo>
                  <a:pt x="3187323" y="3938918"/>
                  <a:pt x="3174648" y="3926289"/>
                  <a:pt x="3159709" y="3917570"/>
                </a:cubicBezTo>
                <a:lnTo>
                  <a:pt x="3155466" y="3915792"/>
                </a:lnTo>
                <a:lnTo>
                  <a:pt x="3178212" y="3876454"/>
                </a:lnTo>
                <a:lnTo>
                  <a:pt x="3195127" y="3847197"/>
                </a:lnTo>
                <a:lnTo>
                  <a:pt x="3177582" y="3839840"/>
                </a:lnTo>
                <a:cubicBezTo>
                  <a:pt x="3168071" y="3837253"/>
                  <a:pt x="3158114" y="3835897"/>
                  <a:pt x="3147901" y="3835897"/>
                </a:cubicBezTo>
                <a:cubicBezTo>
                  <a:pt x="2517432" y="3835897"/>
                  <a:pt x="2517432" y="3835897"/>
                  <a:pt x="2517432" y="3835897"/>
                </a:cubicBezTo>
                <a:cubicBezTo>
                  <a:pt x="2477943" y="3835897"/>
                  <a:pt x="2439816" y="3857604"/>
                  <a:pt x="2420752" y="3892877"/>
                </a:cubicBezTo>
                <a:cubicBezTo>
                  <a:pt x="2104837" y="4436903"/>
                  <a:pt x="2104837" y="4436903"/>
                  <a:pt x="2104837" y="4436903"/>
                </a:cubicBezTo>
                <a:cubicBezTo>
                  <a:pt x="2084410" y="4470820"/>
                  <a:pt x="2084410" y="4514233"/>
                  <a:pt x="2104837" y="4548151"/>
                </a:cubicBezTo>
                <a:cubicBezTo>
                  <a:pt x="2144326" y="4616153"/>
                  <a:pt x="2178878" y="4675656"/>
                  <a:pt x="2209113" y="4727721"/>
                </a:cubicBezTo>
                <a:lnTo>
                  <a:pt x="2224378" y="4754008"/>
                </a:lnTo>
                <a:lnTo>
                  <a:pt x="2153663" y="4754008"/>
                </a:lnTo>
                <a:cubicBezTo>
                  <a:pt x="1933754" y="4754008"/>
                  <a:pt x="1581900" y="4754008"/>
                  <a:pt x="1018932" y="4754008"/>
                </a:cubicBezTo>
                <a:cubicBezTo>
                  <a:pt x="924902" y="4754008"/>
                  <a:pt x="834114" y="4702320"/>
                  <a:pt x="788719" y="4618329"/>
                </a:cubicBezTo>
                <a:cubicBezTo>
                  <a:pt x="788719" y="4618329"/>
                  <a:pt x="788719" y="4618329"/>
                  <a:pt x="36477" y="3322916"/>
                </a:cubicBezTo>
                <a:cubicBezTo>
                  <a:pt x="-12160" y="3242154"/>
                  <a:pt x="-12160" y="3138780"/>
                  <a:pt x="36477" y="3058018"/>
                </a:cubicBezTo>
                <a:cubicBezTo>
                  <a:pt x="36477" y="3058018"/>
                  <a:pt x="36477" y="3058018"/>
                  <a:pt x="788719" y="1762604"/>
                </a:cubicBezTo>
                <a:cubicBezTo>
                  <a:pt x="834114" y="1678612"/>
                  <a:pt x="924902" y="1626925"/>
                  <a:pt x="1018932" y="1626925"/>
                </a:cubicBezTo>
                <a:close/>
                <a:moveTo>
                  <a:pt x="3636614" y="339380"/>
                </a:moveTo>
                <a:cubicBezTo>
                  <a:pt x="4821522" y="339380"/>
                  <a:pt x="4821522" y="339380"/>
                  <a:pt x="4821522" y="339380"/>
                </a:cubicBezTo>
                <a:cubicBezTo>
                  <a:pt x="4881471" y="339380"/>
                  <a:pt x="4959055" y="382420"/>
                  <a:pt x="4990793" y="436221"/>
                </a:cubicBezTo>
                <a:cubicBezTo>
                  <a:pt x="5583246" y="1479943"/>
                  <a:pt x="5583246" y="1479943"/>
                  <a:pt x="5583246" y="1479943"/>
                </a:cubicBezTo>
                <a:cubicBezTo>
                  <a:pt x="5611458" y="1537330"/>
                  <a:pt x="5611458" y="1623410"/>
                  <a:pt x="5583246" y="1680798"/>
                </a:cubicBezTo>
                <a:cubicBezTo>
                  <a:pt x="4990793" y="2724519"/>
                  <a:pt x="4990793" y="2724519"/>
                  <a:pt x="4990793" y="2724519"/>
                </a:cubicBezTo>
                <a:cubicBezTo>
                  <a:pt x="4959055" y="2778320"/>
                  <a:pt x="4881471" y="2821359"/>
                  <a:pt x="4821522" y="2821359"/>
                </a:cubicBezTo>
                <a:lnTo>
                  <a:pt x="3636614" y="2821359"/>
                </a:lnTo>
                <a:cubicBezTo>
                  <a:pt x="3573138" y="2821359"/>
                  <a:pt x="3495555" y="2778320"/>
                  <a:pt x="3467343" y="2724519"/>
                </a:cubicBezTo>
                <a:cubicBezTo>
                  <a:pt x="2874889" y="1680798"/>
                  <a:pt x="2874889" y="1680798"/>
                  <a:pt x="2874889" y="1680798"/>
                </a:cubicBezTo>
                <a:cubicBezTo>
                  <a:pt x="2843150" y="1623410"/>
                  <a:pt x="2843150" y="1537330"/>
                  <a:pt x="2874889" y="1479943"/>
                </a:cubicBezTo>
                <a:cubicBezTo>
                  <a:pt x="3467343" y="436221"/>
                  <a:pt x="3467343" y="436221"/>
                  <a:pt x="3467343" y="436221"/>
                </a:cubicBezTo>
                <a:cubicBezTo>
                  <a:pt x="3495555" y="382420"/>
                  <a:pt x="3573138" y="339380"/>
                  <a:pt x="3636614" y="339380"/>
                </a:cubicBezTo>
                <a:close/>
                <a:moveTo>
                  <a:pt x="1941243" y="0"/>
                </a:moveTo>
                <a:cubicBezTo>
                  <a:pt x="2646300" y="0"/>
                  <a:pt x="2646300" y="0"/>
                  <a:pt x="2646300" y="0"/>
                </a:cubicBezTo>
                <a:cubicBezTo>
                  <a:pt x="2681973" y="0"/>
                  <a:pt x="2728138" y="25610"/>
                  <a:pt x="2747022" y="57624"/>
                </a:cubicBezTo>
                <a:cubicBezTo>
                  <a:pt x="3099551" y="678671"/>
                  <a:pt x="3099551" y="678671"/>
                  <a:pt x="3099551" y="678671"/>
                </a:cubicBezTo>
                <a:cubicBezTo>
                  <a:pt x="3116339" y="712818"/>
                  <a:pt x="3116339" y="764038"/>
                  <a:pt x="3099551" y="798186"/>
                </a:cubicBezTo>
                <a:cubicBezTo>
                  <a:pt x="2747022" y="1419233"/>
                  <a:pt x="2747022" y="1419233"/>
                  <a:pt x="2747022" y="1419233"/>
                </a:cubicBezTo>
                <a:cubicBezTo>
                  <a:pt x="2728138" y="1451247"/>
                  <a:pt x="2681973" y="1476856"/>
                  <a:pt x="2646300" y="1476856"/>
                </a:cubicBezTo>
                <a:lnTo>
                  <a:pt x="1941243" y="1476856"/>
                </a:lnTo>
                <a:cubicBezTo>
                  <a:pt x="1903472" y="1476856"/>
                  <a:pt x="1857308" y="1451247"/>
                  <a:pt x="1840520" y="1419233"/>
                </a:cubicBezTo>
                <a:cubicBezTo>
                  <a:pt x="1487992" y="798186"/>
                  <a:pt x="1487992" y="798186"/>
                  <a:pt x="1487992" y="798186"/>
                </a:cubicBezTo>
                <a:cubicBezTo>
                  <a:pt x="1469107" y="764038"/>
                  <a:pt x="1469107" y="712818"/>
                  <a:pt x="1487992" y="678671"/>
                </a:cubicBezTo>
                <a:cubicBezTo>
                  <a:pt x="1840520" y="57624"/>
                  <a:pt x="1840520" y="57624"/>
                  <a:pt x="1840520" y="57624"/>
                </a:cubicBezTo>
                <a:cubicBezTo>
                  <a:pt x="1857308" y="25610"/>
                  <a:pt x="1903472" y="0"/>
                  <a:pt x="194124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7844AD85-A384-4CD7-A339-D88E80901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5211" y="1127884"/>
            <a:ext cx="6556793" cy="1499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400" dirty="0"/>
              <a:t>Raspberry Pi Pico</a:t>
            </a:r>
            <a:br>
              <a:rPr lang="en-US" sz="4400" dirty="0"/>
            </a:br>
            <a:r>
              <a:rPr lang="en-US" sz="4400" dirty="0"/>
              <a:t> </a:t>
            </a:r>
            <a:r>
              <a:rPr lang="pl-PL" sz="4400" dirty="0"/>
              <a:t>Bird </a:t>
            </a:r>
            <a:r>
              <a:rPr lang="pl-PL" sz="4400" dirty="0" err="1"/>
              <a:t>Shooter</a:t>
            </a:r>
            <a:endParaRPr lang="en-US" sz="4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580ED6C-97C0-4353-B77B-14301E55D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23" y="986722"/>
            <a:ext cx="1017171" cy="372135"/>
          </a:xfrm>
          <a:prstGeom prst="rect">
            <a:avLst/>
          </a:prstGeom>
        </p:spPr>
      </p:pic>
      <p:pic>
        <p:nvPicPr>
          <p:cNvPr id="39" name="Obraz 39">
            <a:extLst>
              <a:ext uri="{FF2B5EF4-FFF2-40B4-BE49-F238E27FC236}">
                <a16:creationId xmlns:a16="http://schemas.microsoft.com/office/drawing/2014/main" id="{F292692F-79E9-4A06-A4BF-E324762C9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505" y="3177507"/>
            <a:ext cx="2466188" cy="912488"/>
          </a:xfrm>
          <a:prstGeom prst="rect">
            <a:avLst/>
          </a:prstGeom>
        </p:spPr>
      </p:pic>
      <p:pic>
        <p:nvPicPr>
          <p:cNvPr id="6" name="Obraz 7">
            <a:extLst>
              <a:ext uri="{FF2B5EF4-FFF2-40B4-BE49-F238E27FC236}">
                <a16:creationId xmlns:a16="http://schemas.microsoft.com/office/drawing/2014/main" id="{F291330B-712D-4548-9948-250215070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535" y="1127884"/>
            <a:ext cx="1776068" cy="1776068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347DD1C-A679-4EF8-92F8-134554A2F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9970" y="5327426"/>
            <a:ext cx="989980" cy="88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93F5E32-9592-4A3E-AA13-6BF6C0100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/>
          <a:stretch/>
        </p:blipFill>
        <p:spPr bwMode="auto">
          <a:xfrm>
            <a:off x="6883718" y="3127016"/>
            <a:ext cx="5308282" cy="373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026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FCD853D-D4D2-4E1C-AAAB-253B8C71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l-PL" sz="5400" dirty="0"/>
              <a:t>PC funkcja cz. 2</a:t>
            </a:r>
            <a:endParaRPr lang="pl-PL" sz="540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53A6FFC-D74D-45B3-AF98-0989BD1E8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/>
          </a:bodyPr>
          <a:lstStyle/>
          <a:p>
            <a:r>
              <a:rPr lang="pl-PL" sz="2200" dirty="0"/>
              <a:t>Dalsza część funkcji rysującej wskaźnik</a:t>
            </a:r>
          </a:p>
          <a:p>
            <a:r>
              <a:rPr lang="pl-PL" sz="2200" dirty="0"/>
              <a:t>Dbamy o to, żeby wskaźnik nie wyszedł poza okno. </a:t>
            </a:r>
          </a:p>
          <a:p>
            <a:r>
              <a:rPr lang="pl-PL" sz="2200" dirty="0"/>
              <a:t>Dodatkowo wprowadzamy warunek, który czyści port szeregowy czas co jakiś czas. Jak się okazuje, zbyt duża nieodczytanych danych może spowodować spowolnione działanie. </a:t>
            </a:r>
            <a:endParaRPr lang="en-US" sz="2200" dirty="0"/>
          </a:p>
        </p:txBody>
      </p:sp>
      <p:pic>
        <p:nvPicPr>
          <p:cNvPr id="3" name="Symbol zastępczy zawartości 2">
            <a:extLst>
              <a:ext uri="{FF2B5EF4-FFF2-40B4-BE49-F238E27FC236}">
                <a16:creationId xmlns:a16="http://schemas.microsoft.com/office/drawing/2014/main" id="{EF0D11A3-04E0-469B-A7AA-A3E877CF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572" y="1484679"/>
            <a:ext cx="7624791" cy="388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20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FCD853D-D4D2-4E1C-AAAB-253B8C71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l-PL" sz="5400" dirty="0"/>
              <a:t>PC pętla główna</a:t>
            </a:r>
            <a:endParaRPr lang="pl-PL" sz="540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FCC5C69-39E6-4108-9165-A9B11DA87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l-PL" sz="2200" dirty="0"/>
              <a:t>Inicjujemy połączenie z Pico oraz tworzymy odpowiednie zmienne. </a:t>
            </a:r>
          </a:p>
          <a:p>
            <a:r>
              <a:rPr lang="pl-PL" sz="2200" dirty="0"/>
              <a:t>Opcja </a:t>
            </a:r>
            <a:r>
              <a:rPr lang="pl-PL" sz="2200" b="1" dirty="0"/>
              <a:t>DOUBLEBUF</a:t>
            </a:r>
            <a:r>
              <a:rPr lang="pl-PL" sz="2200" dirty="0"/>
              <a:t> pozwoli na szybsze działanie programu. </a:t>
            </a:r>
            <a:endParaRPr lang="en-US" sz="2200" dirty="0"/>
          </a:p>
        </p:txBody>
      </p:sp>
      <p:pic>
        <p:nvPicPr>
          <p:cNvPr id="3" name="Symbol zastępczy zawartości 2">
            <a:extLst>
              <a:ext uri="{FF2B5EF4-FFF2-40B4-BE49-F238E27FC236}">
                <a16:creationId xmlns:a16="http://schemas.microsoft.com/office/drawing/2014/main" id="{BC7F54F6-F0F0-4505-9995-D2FC08C01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071" y="840663"/>
            <a:ext cx="7502427" cy="517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28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F4AF3BD-C571-4CE7-B289-5ABFE249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Koniec</a:t>
            </a:r>
            <a:r>
              <a:rPr lang="pl-PL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!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38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FCD853D-D4D2-4E1C-AAAB-253B8C71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5400" dirty="0"/>
              <a:t>Pełny program – kolejne zajęcia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ymbol zastępczy zawartości 2" descr="Obraz zawierający tekst, zabawka&#10;&#10;Opis wygenerowany automatycznie">
            <a:extLst>
              <a:ext uri="{FF2B5EF4-FFF2-40B4-BE49-F238E27FC236}">
                <a16:creationId xmlns:a16="http://schemas.microsoft.com/office/drawing/2014/main" id="{69140BE2-64F7-4A3A-8582-760E202F8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87" y="1835880"/>
            <a:ext cx="7366026" cy="4873576"/>
          </a:xfrm>
        </p:spPr>
      </p:pic>
    </p:spTree>
    <p:extLst>
      <p:ext uri="{BB962C8B-B14F-4D97-AF65-F5344CB8AC3E}">
        <p14:creationId xmlns:p14="http://schemas.microsoft.com/office/powerpoint/2010/main" val="3606345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FCD853D-D4D2-4E1C-AAAB-253B8C71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5400" dirty="0"/>
              <a:t>Program testowy – plan na dzisiaj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3A0D1A2F-8E63-4D1D-9014-D002D34C1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68" y="1852565"/>
            <a:ext cx="7228674" cy="4800908"/>
          </a:xfrm>
        </p:spPr>
      </p:pic>
    </p:spTree>
    <p:extLst>
      <p:ext uri="{BB962C8B-B14F-4D97-AF65-F5344CB8AC3E}">
        <p14:creationId xmlns:p14="http://schemas.microsoft.com/office/powerpoint/2010/main" val="481340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FCD853D-D4D2-4E1C-AAAB-253B8C71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5400"/>
              <a:t>Założenia projektu</a:t>
            </a:r>
            <a:endParaRPr lang="pl-PL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AC974C06-C43B-4448-BD37-1564F204F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pl-PL" sz="2200" dirty="0"/>
              <a:t>Gra polegająca na zestrzeliwaniu </a:t>
            </a:r>
            <a:r>
              <a:rPr lang="pl-PL" sz="2200"/>
              <a:t>przelatujących ptaków. </a:t>
            </a:r>
          </a:p>
          <a:p>
            <a:r>
              <a:rPr lang="pl-PL" sz="2200" dirty="0"/>
              <a:t>Przez dwie kolejne lekcje będziemy tworzyć grę sterowaną poprzez żyroskop podłączony do Pico. </a:t>
            </a:r>
          </a:p>
          <a:p>
            <a:r>
              <a:rPr lang="pl-PL" sz="2200" dirty="0"/>
              <a:t>Żyroskop będzie wykorzystany do ustawienia celownika na ekranie, który pozwoli nam na zestrzelenie przelatujących ptaków. </a:t>
            </a:r>
          </a:p>
          <a:p>
            <a:r>
              <a:rPr lang="pl-PL" sz="2200" dirty="0"/>
              <a:t>Potrzebny układ elektroniczny nie jest skomplikowany, ale będziemy musieli zbudować go ponownie na następnych zajęciach. 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D6F22D8-2FE9-4D7F-AE9D-A95D2CB1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816" y="5615494"/>
            <a:ext cx="3093319" cy="113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52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FCD853D-D4D2-4E1C-AAAB-253B8C71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5400" dirty="0"/>
              <a:t>Schemat projektu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ymbol zastępczy zawartości 2">
            <a:extLst>
              <a:ext uri="{FF2B5EF4-FFF2-40B4-BE49-F238E27FC236}">
                <a16:creationId xmlns:a16="http://schemas.microsoft.com/office/drawing/2014/main" id="{3F1FAC38-2611-4D53-A623-B793D9B7E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800" y="1856279"/>
            <a:ext cx="10560000" cy="4636596"/>
          </a:xfrm>
        </p:spPr>
      </p:pic>
    </p:spTree>
    <p:extLst>
      <p:ext uri="{BB962C8B-B14F-4D97-AF65-F5344CB8AC3E}">
        <p14:creationId xmlns:p14="http://schemas.microsoft.com/office/powerpoint/2010/main" val="1383030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zawartości 6" descr="Obraz zawierający tekst, sprzęt elektroniczny&#10;&#10;Opis wygenerowany automatycznie">
            <a:extLst>
              <a:ext uri="{FF2B5EF4-FFF2-40B4-BE49-F238E27FC236}">
                <a16:creationId xmlns:a16="http://schemas.microsoft.com/office/drawing/2014/main" id="{BD6938BF-E857-49D2-96D5-651E6C230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90" y="0"/>
            <a:ext cx="6617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18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FCD853D-D4D2-4E1C-AAAB-253B8C71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l-PL" sz="5400" dirty="0"/>
              <a:t>Pico</a:t>
            </a:r>
            <a:endParaRPr lang="pl-PL" sz="540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5D2E6A4-1EEF-48C1-AEB2-1A1E73A5B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l-PL" sz="2200" dirty="0"/>
              <a:t>Dokładamy kolejny przycisk, którego wartości wypisujemy w porcie szeregowym. </a:t>
            </a:r>
          </a:p>
          <a:p>
            <a:r>
              <a:rPr lang="pl-PL" sz="2200" dirty="0"/>
              <a:t>Ten przycisk posłuży nam jako spust do wykorzystania w grze. </a:t>
            </a:r>
          </a:p>
        </p:txBody>
      </p:sp>
      <p:pic>
        <p:nvPicPr>
          <p:cNvPr id="3" name="Symbol zastępczy zawartości 2">
            <a:extLst>
              <a:ext uri="{FF2B5EF4-FFF2-40B4-BE49-F238E27FC236}">
                <a16:creationId xmlns:a16="http://schemas.microsoft.com/office/drawing/2014/main" id="{2D8CCBC5-35EA-4C00-ACFF-F2BD830C4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475" y="1640708"/>
            <a:ext cx="7775181" cy="357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09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FCD853D-D4D2-4E1C-AAAB-253B8C71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5400" dirty="0"/>
              <a:t>PC - Biblioteki do podpięcia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ymbol zastępczy zawartości 2">
            <a:extLst>
              <a:ext uri="{FF2B5EF4-FFF2-40B4-BE49-F238E27FC236}">
                <a16:creationId xmlns:a16="http://schemas.microsoft.com/office/drawing/2014/main" id="{29B72F7F-75F5-4772-90EF-B0F365357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1674" y="2055813"/>
            <a:ext cx="5788652" cy="2685601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80AFBC9-62FB-4BDB-87F2-F68F546E4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816" y="5615494"/>
            <a:ext cx="3093319" cy="113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72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FCD853D-D4D2-4E1C-AAAB-253B8C71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l-PL" sz="5400" dirty="0"/>
              <a:t>PC funkcja cz. 1</a:t>
            </a:r>
            <a:endParaRPr lang="pl-PL" sz="5400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DD366F8-0BB8-4B36-BC30-C2D379964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pl-PL" sz="2200" dirty="0"/>
              <a:t>Pobieramy dane z Pico i wykorzystujemy je do obliczenie pozycji wskaźnika. </a:t>
            </a:r>
          </a:p>
          <a:p>
            <a:r>
              <a:rPr lang="pl-PL" sz="2200" dirty="0"/>
              <a:t>Dodatkowo możemy wyświetlić dane w konsoli, żeby sprawdzić ich poprawność. </a:t>
            </a:r>
          </a:p>
          <a:p>
            <a:r>
              <a:rPr lang="pl-PL" sz="2200" dirty="0"/>
              <a:t>Dla ciekawskich można sprawdzić co oznaczają nazwy </a:t>
            </a:r>
            <a:r>
              <a:rPr lang="pl-PL" sz="2200" dirty="0" err="1"/>
              <a:t>roll</a:t>
            </a:r>
            <a:r>
              <a:rPr lang="pl-PL" sz="2200" dirty="0"/>
              <a:t>, </a:t>
            </a:r>
            <a:r>
              <a:rPr lang="pl-PL" sz="2200" dirty="0" err="1"/>
              <a:t>pitch</a:t>
            </a:r>
            <a:r>
              <a:rPr lang="pl-PL" sz="2200" dirty="0"/>
              <a:t> i </a:t>
            </a:r>
            <a:r>
              <a:rPr lang="pl-PL" sz="2200" dirty="0" err="1"/>
              <a:t>yaw</a:t>
            </a:r>
            <a:r>
              <a:rPr lang="pl-PL" sz="2200" dirty="0"/>
              <a:t>. </a:t>
            </a:r>
            <a:endParaRPr lang="en-US" sz="2200" dirty="0"/>
          </a:p>
        </p:txBody>
      </p:sp>
      <p:pic>
        <p:nvPicPr>
          <p:cNvPr id="14" name="Symbol zastępczy zawartości 13">
            <a:extLst>
              <a:ext uri="{FF2B5EF4-FFF2-40B4-BE49-F238E27FC236}">
                <a16:creationId xmlns:a16="http://schemas.microsoft.com/office/drawing/2014/main" id="{28323C81-919C-4469-9003-A99F8F280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947" y="538432"/>
            <a:ext cx="7786041" cy="578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1844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216</Words>
  <Application>Microsoft Office PowerPoint</Application>
  <PresentationFormat>Panoramiczny</PresentationFormat>
  <Paragraphs>25</Paragraphs>
  <Slides>12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Motyw pakietu Office</vt:lpstr>
      <vt:lpstr>Raspberry Pi Pico  Bird Shooter</vt:lpstr>
      <vt:lpstr>Pełny program – kolejne zajęcia</vt:lpstr>
      <vt:lpstr>Program testowy – plan na dzisiaj</vt:lpstr>
      <vt:lpstr>Założenia projektu</vt:lpstr>
      <vt:lpstr>Schemat projektu</vt:lpstr>
      <vt:lpstr>Prezentacja programu PowerPoint</vt:lpstr>
      <vt:lpstr>Pico</vt:lpstr>
      <vt:lpstr>PC - Biblioteki do podpięcia</vt:lpstr>
      <vt:lpstr>PC funkcja cz. 1</vt:lpstr>
      <vt:lpstr>PC funkcja cz. 2</vt:lpstr>
      <vt:lpstr>PC pętla główna</vt:lpstr>
      <vt:lpstr>Koniec!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/>
  <cp:lastModifiedBy>Szymon Ciemała (szymcie806)</cp:lastModifiedBy>
  <cp:revision>3</cp:revision>
  <dcterms:created xsi:type="dcterms:W3CDTF">2021-07-01T07:13:47Z</dcterms:created>
  <dcterms:modified xsi:type="dcterms:W3CDTF">2021-10-22T11:07:20Z</dcterms:modified>
</cp:coreProperties>
</file>